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Lst>
  <p:sldSz cx="15087600" cy="2133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1277937"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000000"/>
        </a:solidFill>
        <a:effectLst/>
        <a:uFillTx/>
        <a:latin typeface="ヒラギノ角ゴ ProN W3"/>
        <a:ea typeface="ヒラギノ角ゴ ProN W3"/>
        <a:cs typeface="ヒラギノ角ゴ ProN W3"/>
        <a:sym typeface="ヒラギノ角ゴ ProN W3"/>
      </a:defRPr>
    </a:lvl1pPr>
    <a:lvl2pPr marL="0" marR="0" indent="0" algn="ctr" defTabSz="1277937"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000000"/>
        </a:solidFill>
        <a:effectLst/>
        <a:uFillTx/>
        <a:latin typeface="ヒラギノ角ゴ ProN W3"/>
        <a:ea typeface="ヒラギノ角ゴ ProN W3"/>
        <a:cs typeface="ヒラギノ角ゴ ProN W3"/>
        <a:sym typeface="ヒラギノ角ゴ ProN W3"/>
      </a:defRPr>
    </a:lvl2pPr>
    <a:lvl3pPr marL="0" marR="0" indent="0" algn="ctr" defTabSz="1277937"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000000"/>
        </a:solidFill>
        <a:effectLst/>
        <a:uFillTx/>
        <a:latin typeface="ヒラギノ角ゴ ProN W3"/>
        <a:ea typeface="ヒラギノ角ゴ ProN W3"/>
        <a:cs typeface="ヒラギノ角ゴ ProN W3"/>
        <a:sym typeface="ヒラギノ角ゴ ProN W3"/>
      </a:defRPr>
    </a:lvl3pPr>
    <a:lvl4pPr marL="0" marR="0" indent="0" algn="ctr" defTabSz="1277937"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000000"/>
        </a:solidFill>
        <a:effectLst/>
        <a:uFillTx/>
        <a:latin typeface="ヒラギノ角ゴ ProN W3"/>
        <a:ea typeface="ヒラギノ角ゴ ProN W3"/>
        <a:cs typeface="ヒラギノ角ゴ ProN W3"/>
        <a:sym typeface="ヒラギノ角ゴ ProN W3"/>
      </a:defRPr>
    </a:lvl4pPr>
    <a:lvl5pPr marL="0" marR="0" indent="0" algn="ctr" defTabSz="1277937"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000000"/>
        </a:solidFill>
        <a:effectLst/>
        <a:uFillTx/>
        <a:latin typeface="ヒラギノ角ゴ ProN W3"/>
        <a:ea typeface="ヒラギノ角ゴ ProN W3"/>
        <a:cs typeface="ヒラギノ角ゴ ProN W3"/>
        <a:sym typeface="ヒラギノ角ゴ ProN W3"/>
      </a:defRPr>
    </a:lvl5pPr>
    <a:lvl6pPr marL="0" marR="0" indent="0" algn="ctr" defTabSz="1277937"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000000"/>
        </a:solidFill>
        <a:effectLst/>
        <a:uFillTx/>
        <a:latin typeface="ヒラギノ角ゴ ProN W3"/>
        <a:ea typeface="ヒラギノ角ゴ ProN W3"/>
        <a:cs typeface="ヒラギノ角ゴ ProN W3"/>
        <a:sym typeface="ヒラギノ角ゴ ProN W3"/>
      </a:defRPr>
    </a:lvl6pPr>
    <a:lvl7pPr marL="0" marR="0" indent="0" algn="ctr" defTabSz="1277937"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000000"/>
        </a:solidFill>
        <a:effectLst/>
        <a:uFillTx/>
        <a:latin typeface="ヒラギノ角ゴ ProN W3"/>
        <a:ea typeface="ヒラギノ角ゴ ProN W3"/>
        <a:cs typeface="ヒラギノ角ゴ ProN W3"/>
        <a:sym typeface="ヒラギノ角ゴ ProN W3"/>
      </a:defRPr>
    </a:lvl7pPr>
    <a:lvl8pPr marL="0" marR="0" indent="0" algn="ctr" defTabSz="1277937"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000000"/>
        </a:solidFill>
        <a:effectLst/>
        <a:uFillTx/>
        <a:latin typeface="ヒラギノ角ゴ ProN W3"/>
        <a:ea typeface="ヒラギノ角ゴ ProN W3"/>
        <a:cs typeface="ヒラギノ角ゴ ProN W3"/>
        <a:sym typeface="ヒラギノ角ゴ ProN W3"/>
      </a:defRPr>
    </a:lvl8pPr>
    <a:lvl9pPr marL="0" marR="0" indent="0" algn="ctr" defTabSz="1277937"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000000"/>
        </a:solidFill>
        <a:effectLst/>
        <a:uFillTx/>
        <a:latin typeface="ヒラギノ角ゴ ProN W3"/>
        <a:ea typeface="ヒラギノ角ゴ ProN W3"/>
        <a:cs typeface="ヒラギノ角ゴ ProN W3"/>
        <a:sym typeface="ヒラギノ角ゴ ProN W3"/>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ヒラギノ角ゴ ProN W3"/>
          <a:ea typeface="ヒラギノ角ゴ ProN W3"/>
          <a:cs typeface="ヒラギノ角ゴ ProN W3"/>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ヒラギノ角ゴ ProN W3"/>
          <a:ea typeface="ヒラギノ角ゴ ProN W3"/>
          <a:cs typeface="ヒラギノ角ゴ ProN W3"/>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ヒラギノ角ゴ ProN W3"/>
          <a:ea typeface="ヒラギノ角ゴ ProN W3"/>
          <a:cs typeface="ヒラギノ角ゴ ProN W3"/>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ヒラギノ角ゴ ProN W3"/>
          <a:ea typeface="ヒラギノ角ゴ ProN W3"/>
          <a:cs typeface="ヒラギノ角ゴ ProN W3"/>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ヒラギノ角ゴ ProN W3"/>
          <a:ea typeface="ヒラギノ角ゴ ProN W3"/>
          <a:cs typeface="ヒラギノ角ゴ ProN W3"/>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ヒラギノ角ゴ ProN W3"/>
          <a:ea typeface="ヒラギノ角ゴ ProN W3"/>
          <a:cs typeface="ヒラギノ角ゴ ProN W3"/>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ヒラギノ角ゴ ProN W6"/>
          <a:ea typeface="ヒラギノ角ゴ ProN W6"/>
          <a:cs typeface="ヒラギノ角ゴ ProN W6"/>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6" name="Shape 36"/>
          <p:cNvSpPr/>
          <p:nvPr>
            <p:ph type="sldImg"/>
          </p:nvPr>
        </p:nvSpPr>
        <p:spPr>
          <a:xfrm>
            <a:off x="1143000" y="685800"/>
            <a:ext cx="4572000" cy="3429000"/>
          </a:xfrm>
          <a:prstGeom prst="rect">
            <a:avLst/>
          </a:prstGeom>
        </p:spPr>
        <p:txBody>
          <a:bodyPr/>
          <a:lstStyle/>
          <a:p>
            <a:pPr/>
          </a:p>
        </p:txBody>
      </p:sp>
      <p:sp>
        <p:nvSpPr>
          <p:cNvPr id="37" name="Shape 3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游ゴシック体 ミディアム"/>
      </a:defRPr>
    </a:lvl1pPr>
    <a:lvl2pPr indent="228600" defTabSz="457200" latinLnBrk="0">
      <a:lnSpc>
        <a:spcPct val="117999"/>
      </a:lnSpc>
      <a:defRPr sz="2200">
        <a:latin typeface="+mj-lt"/>
        <a:ea typeface="+mj-ea"/>
        <a:cs typeface="+mj-cs"/>
        <a:sym typeface="游ゴシック体 ミディアム"/>
      </a:defRPr>
    </a:lvl2pPr>
    <a:lvl3pPr indent="457200" defTabSz="457200" latinLnBrk="0">
      <a:lnSpc>
        <a:spcPct val="117999"/>
      </a:lnSpc>
      <a:defRPr sz="2200">
        <a:latin typeface="+mj-lt"/>
        <a:ea typeface="+mj-ea"/>
        <a:cs typeface="+mj-cs"/>
        <a:sym typeface="游ゴシック体 ミディアム"/>
      </a:defRPr>
    </a:lvl3pPr>
    <a:lvl4pPr indent="685800" defTabSz="457200" latinLnBrk="0">
      <a:lnSpc>
        <a:spcPct val="117999"/>
      </a:lnSpc>
      <a:defRPr sz="2200">
        <a:latin typeface="+mj-lt"/>
        <a:ea typeface="+mj-ea"/>
        <a:cs typeface="+mj-cs"/>
        <a:sym typeface="游ゴシック体 ミディアム"/>
      </a:defRPr>
    </a:lvl4pPr>
    <a:lvl5pPr indent="914400" defTabSz="457200" latinLnBrk="0">
      <a:lnSpc>
        <a:spcPct val="117999"/>
      </a:lnSpc>
      <a:defRPr sz="2200">
        <a:latin typeface="+mj-lt"/>
        <a:ea typeface="+mj-ea"/>
        <a:cs typeface="+mj-cs"/>
        <a:sym typeface="游ゴシック体 ミディアム"/>
      </a:defRPr>
    </a:lvl5pPr>
    <a:lvl6pPr indent="1143000" defTabSz="457200" latinLnBrk="0">
      <a:lnSpc>
        <a:spcPct val="117999"/>
      </a:lnSpc>
      <a:defRPr sz="2200">
        <a:latin typeface="+mj-lt"/>
        <a:ea typeface="+mj-ea"/>
        <a:cs typeface="+mj-cs"/>
        <a:sym typeface="游ゴシック体 ミディアム"/>
      </a:defRPr>
    </a:lvl6pPr>
    <a:lvl7pPr indent="1371600" defTabSz="457200" latinLnBrk="0">
      <a:lnSpc>
        <a:spcPct val="117999"/>
      </a:lnSpc>
      <a:defRPr sz="2200">
        <a:latin typeface="+mj-lt"/>
        <a:ea typeface="+mj-ea"/>
        <a:cs typeface="+mj-cs"/>
        <a:sym typeface="游ゴシック体 ミディアム"/>
      </a:defRPr>
    </a:lvl7pPr>
    <a:lvl8pPr indent="1600200" defTabSz="457200" latinLnBrk="0">
      <a:lnSpc>
        <a:spcPct val="117999"/>
      </a:lnSpc>
      <a:defRPr sz="2200">
        <a:latin typeface="+mj-lt"/>
        <a:ea typeface="+mj-ea"/>
        <a:cs typeface="+mj-cs"/>
        <a:sym typeface="游ゴシック体 ミディアム"/>
      </a:defRPr>
    </a:lvl8pPr>
    <a:lvl9pPr indent="1828800" defTabSz="457200" latinLnBrk="0">
      <a:lnSpc>
        <a:spcPct val="117999"/>
      </a:lnSpc>
      <a:defRPr sz="2200">
        <a:latin typeface="+mj-lt"/>
        <a:ea typeface="+mj-ea"/>
        <a:cs typeface="+mj-cs"/>
        <a:sym typeface="游ゴシック体 ミディアム"/>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表紙">
    <p:spTree>
      <p:nvGrpSpPr>
        <p:cNvPr id="1" name=""/>
        <p:cNvGrpSpPr/>
        <p:nvPr/>
      </p:nvGrpSpPr>
      <p:grpSpPr>
        <a:xfrm>
          <a:off x="0" y="0"/>
          <a:ext cx="0" cy="0"/>
          <a:chOff x="0" y="0"/>
          <a:chExt cx="0" cy="0"/>
        </a:xfrm>
      </p:grpSpPr>
      <p:pic>
        <p:nvPicPr>
          <p:cNvPr id="13" name="アセット 1@2x.png" descr="アセット 1@2x.png"/>
          <p:cNvPicPr>
            <a:picLocks noChangeAspect="1"/>
          </p:cNvPicPr>
          <p:nvPr/>
        </p:nvPicPr>
        <p:blipFill>
          <a:blip r:embed="rId2">
            <a:extLst/>
          </a:blip>
          <a:stretch>
            <a:fillRect/>
          </a:stretch>
        </p:blipFill>
        <p:spPr>
          <a:xfrm>
            <a:off x="0" y="-58567"/>
            <a:ext cx="15185354" cy="21453134"/>
          </a:xfrm>
          <a:prstGeom prst="rect">
            <a:avLst/>
          </a:prstGeom>
          <a:ln w="12700">
            <a:miter lim="400000"/>
          </a:ln>
        </p:spPr>
      </p:pic>
      <p:sp>
        <p:nvSpPr>
          <p:cNvPr id="14" name="四角形"/>
          <p:cNvSpPr/>
          <p:nvPr/>
        </p:nvSpPr>
        <p:spPr>
          <a:xfrm>
            <a:off x="1247277" y="5834610"/>
            <a:ext cx="12593047" cy="7645701"/>
          </a:xfrm>
          <a:prstGeom prst="rect">
            <a:avLst/>
          </a:prstGeom>
          <a:ln w="203200">
            <a:solidFill>
              <a:srgbClr val="FFFFFF"/>
            </a:solidFill>
            <a:miter lim="400000"/>
          </a:ln>
        </p:spPr>
        <p:txBody>
          <a:bodyPr lIns="58934" tIns="58934" rIns="58934" bIns="58934" anchor="ctr"/>
          <a:lstStyle/>
          <a:p>
            <a:pPr>
              <a:defRPr sz="4800">
                <a:solidFill>
                  <a:srgbClr val="FFFFFF"/>
                </a:solidFill>
                <a:latin typeface="+mj-lt"/>
                <a:ea typeface="+mj-ea"/>
                <a:cs typeface="+mj-cs"/>
                <a:sym typeface="游ゴシック体 ミディアム"/>
              </a:defRPr>
            </a:pPr>
          </a:p>
        </p:txBody>
      </p:sp>
      <p:pic>
        <p:nvPicPr>
          <p:cNvPr id="15" name="イメージ" descr="イメージ"/>
          <p:cNvPicPr>
            <a:picLocks noChangeAspect="1"/>
          </p:cNvPicPr>
          <p:nvPr/>
        </p:nvPicPr>
        <p:blipFill>
          <a:blip r:embed="rId3">
            <a:extLst/>
          </a:blip>
          <a:stretch>
            <a:fillRect/>
          </a:stretch>
        </p:blipFill>
        <p:spPr>
          <a:xfrm>
            <a:off x="4368815" y="14423913"/>
            <a:ext cx="6400768" cy="1848671"/>
          </a:xfrm>
          <a:prstGeom prst="rect">
            <a:avLst/>
          </a:prstGeom>
          <a:ln w="12700">
            <a:miter lim="400000"/>
          </a:ln>
        </p:spPr>
      </p:pic>
      <p:sp>
        <p:nvSpPr>
          <p:cNvPr id="16"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white">
    <p:spTree>
      <p:nvGrpSpPr>
        <p:cNvPr id="1" name=""/>
        <p:cNvGrpSpPr/>
        <p:nvPr/>
      </p:nvGrpSpPr>
      <p:grpSpPr>
        <a:xfrm>
          <a:off x="0" y="0"/>
          <a:ext cx="0" cy="0"/>
          <a:chOff x="0" y="0"/>
          <a:chExt cx="0" cy="0"/>
        </a:xfrm>
      </p:grpSpPr>
      <p:sp>
        <p:nvSpPr>
          <p:cNvPr id="23"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ユーザー設定レイアウト">
    <p:spTree>
      <p:nvGrpSpPr>
        <p:cNvPr id="1" name=""/>
        <p:cNvGrpSpPr/>
        <p:nvPr/>
      </p:nvGrpSpPr>
      <p:grpSpPr>
        <a:xfrm>
          <a:off x="0" y="0"/>
          <a:ext cx="0" cy="0"/>
          <a:chOff x="0" y="0"/>
          <a:chExt cx="0" cy="0"/>
        </a:xfrm>
      </p:grpSpPr>
      <p:sp>
        <p:nvSpPr>
          <p:cNvPr id="30"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アセット 1@2x.png" descr="アセット 1@2x.png"/>
          <p:cNvPicPr>
            <a:picLocks noChangeAspect="1"/>
          </p:cNvPicPr>
          <p:nvPr/>
        </p:nvPicPr>
        <p:blipFill>
          <a:blip r:embed="rId2">
            <a:extLst/>
          </a:blip>
          <a:stretch>
            <a:fillRect/>
          </a:stretch>
        </p:blipFill>
        <p:spPr>
          <a:xfrm>
            <a:off x="-23477" y="-117134"/>
            <a:ext cx="15185354" cy="21453134"/>
          </a:xfrm>
          <a:prstGeom prst="rect">
            <a:avLst/>
          </a:prstGeom>
          <a:ln w="12700">
            <a:miter lim="400000"/>
          </a:ln>
        </p:spPr>
      </p:pic>
      <p:sp>
        <p:nvSpPr>
          <p:cNvPr id="3" name="四角形"/>
          <p:cNvSpPr/>
          <p:nvPr/>
        </p:nvSpPr>
        <p:spPr>
          <a:xfrm>
            <a:off x="-23477" y="1918973"/>
            <a:ext cx="15185354" cy="19417028"/>
          </a:xfrm>
          <a:prstGeom prst="rect">
            <a:avLst/>
          </a:prstGeom>
          <a:solidFill>
            <a:srgbClr val="FFFFFF"/>
          </a:solidFill>
          <a:ln w="12700">
            <a:miter lim="400000"/>
          </a:ln>
        </p:spPr>
        <p:txBody>
          <a:bodyPr lIns="58934" tIns="58934" rIns="58934" bIns="58934" anchor="ctr"/>
          <a:lstStyle/>
          <a:p>
            <a:pPr>
              <a:defRPr sz="4800">
                <a:solidFill>
                  <a:srgbClr val="FFFFFF"/>
                </a:solidFill>
                <a:latin typeface="+mj-lt"/>
                <a:ea typeface="+mj-ea"/>
                <a:cs typeface="+mj-cs"/>
                <a:sym typeface="游ゴシック体 ミディアム"/>
              </a:defRPr>
            </a:pPr>
          </a:p>
        </p:txBody>
      </p:sp>
      <p:sp>
        <p:nvSpPr>
          <p:cNvPr id="4" name="タイトルテキスト"/>
          <p:cNvSpPr txBox="1"/>
          <p:nvPr>
            <p:ph type="title"/>
          </p:nvPr>
        </p:nvSpPr>
        <p:spPr>
          <a:xfrm>
            <a:off x="754380" y="286455"/>
            <a:ext cx="13578840" cy="469194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タイトルテキスト</a:t>
            </a:r>
          </a:p>
        </p:txBody>
      </p:sp>
      <p:sp>
        <p:nvSpPr>
          <p:cNvPr id="5" name="本文レベル1…"/>
          <p:cNvSpPr txBox="1"/>
          <p:nvPr>
            <p:ph type="body" idx="1"/>
          </p:nvPr>
        </p:nvSpPr>
        <p:spPr>
          <a:xfrm>
            <a:off x="754380" y="4978400"/>
            <a:ext cx="13578840" cy="163576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本文レベル1</a:t>
            </a:r>
          </a:p>
          <a:p>
            <a:pPr lvl="1"/>
            <a:r>
              <a:t>本文レベル2</a:t>
            </a:r>
          </a:p>
          <a:p>
            <a:pPr lvl="2"/>
            <a:r>
              <a:t>本文レベル3</a:t>
            </a:r>
          </a:p>
          <a:p>
            <a:pPr lvl="3"/>
            <a:r>
              <a:t>本文レベル4</a:t>
            </a:r>
          </a:p>
          <a:p>
            <a:pPr lvl="4"/>
            <a:r>
              <a:t>本文レベル5</a:t>
            </a:r>
          </a:p>
        </p:txBody>
      </p:sp>
      <p:sp>
        <p:nvSpPr>
          <p:cNvPr id="6" name="スライド番号"/>
          <p:cNvSpPr txBox="1"/>
          <p:nvPr>
            <p:ph type="sldNum" sz="quarter" idx="2"/>
          </p:nvPr>
        </p:nvSpPr>
        <p:spPr>
          <a:xfrm>
            <a:off x="7292340" y="19207338"/>
            <a:ext cx="3520441" cy="1135945"/>
          </a:xfrm>
          <a:prstGeom prst="rect">
            <a:avLst/>
          </a:prstGeom>
          <a:ln w="12700">
            <a:miter lim="400000"/>
          </a:ln>
        </p:spPr>
        <p:txBody>
          <a:bodyPr wrap="none" lIns="45719" rIns="45719" anchor="ctr">
            <a:spAutoFit/>
          </a:bodyPr>
          <a:lstStyle>
            <a:lvl1pPr algn="r">
              <a:defRPr b="1" sz="1200">
                <a:latin typeface="ヒラギノ角ゴ ProN W6"/>
                <a:ea typeface="ヒラギノ角ゴ ProN W6"/>
                <a:cs typeface="ヒラギノ角ゴ ProN W6"/>
                <a:sym typeface="ヒラギノ角ゴ ProN W6"/>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ctr" defTabSz="1277937" rtl="0" latinLnBrk="0">
        <a:lnSpc>
          <a:spcPct val="100000"/>
        </a:lnSpc>
        <a:spcBef>
          <a:spcPts val="0"/>
        </a:spcBef>
        <a:spcAft>
          <a:spcPts val="0"/>
        </a:spcAft>
        <a:buClrTx/>
        <a:buSzTx/>
        <a:buFontTx/>
        <a:buNone/>
        <a:tabLst/>
        <a:defRPr b="0" baseline="0" cap="none" i="0" spc="0" strike="noStrike" sz="17200" u="none">
          <a:solidFill>
            <a:srgbClr val="000000"/>
          </a:solidFill>
          <a:uFillTx/>
          <a:latin typeface="ヒラギノ角ゴ ProN W3"/>
          <a:ea typeface="ヒラギノ角ゴ ProN W3"/>
          <a:cs typeface="ヒラギノ角ゴ ProN W3"/>
          <a:sym typeface="ヒラギノ角ゴ ProN W3"/>
        </a:defRPr>
      </a:lvl1pPr>
      <a:lvl2pPr marL="0" marR="0" indent="0" algn="ctr" defTabSz="1277937" rtl="0" latinLnBrk="0">
        <a:lnSpc>
          <a:spcPct val="100000"/>
        </a:lnSpc>
        <a:spcBef>
          <a:spcPts val="0"/>
        </a:spcBef>
        <a:spcAft>
          <a:spcPts val="0"/>
        </a:spcAft>
        <a:buClrTx/>
        <a:buSzTx/>
        <a:buFontTx/>
        <a:buNone/>
        <a:tabLst/>
        <a:defRPr b="0" baseline="0" cap="none" i="0" spc="0" strike="noStrike" sz="17200" u="none">
          <a:solidFill>
            <a:srgbClr val="000000"/>
          </a:solidFill>
          <a:uFillTx/>
          <a:latin typeface="ヒラギノ角ゴ ProN W3"/>
          <a:ea typeface="ヒラギノ角ゴ ProN W3"/>
          <a:cs typeface="ヒラギノ角ゴ ProN W3"/>
          <a:sym typeface="ヒラギノ角ゴ ProN W3"/>
        </a:defRPr>
      </a:lvl2pPr>
      <a:lvl3pPr marL="0" marR="0" indent="0" algn="ctr" defTabSz="1277937" rtl="0" latinLnBrk="0">
        <a:lnSpc>
          <a:spcPct val="100000"/>
        </a:lnSpc>
        <a:spcBef>
          <a:spcPts val="0"/>
        </a:spcBef>
        <a:spcAft>
          <a:spcPts val="0"/>
        </a:spcAft>
        <a:buClrTx/>
        <a:buSzTx/>
        <a:buFontTx/>
        <a:buNone/>
        <a:tabLst/>
        <a:defRPr b="0" baseline="0" cap="none" i="0" spc="0" strike="noStrike" sz="17200" u="none">
          <a:solidFill>
            <a:srgbClr val="000000"/>
          </a:solidFill>
          <a:uFillTx/>
          <a:latin typeface="ヒラギノ角ゴ ProN W3"/>
          <a:ea typeface="ヒラギノ角ゴ ProN W3"/>
          <a:cs typeface="ヒラギノ角ゴ ProN W3"/>
          <a:sym typeface="ヒラギノ角ゴ ProN W3"/>
        </a:defRPr>
      </a:lvl3pPr>
      <a:lvl4pPr marL="0" marR="0" indent="0" algn="ctr" defTabSz="1277937" rtl="0" latinLnBrk="0">
        <a:lnSpc>
          <a:spcPct val="100000"/>
        </a:lnSpc>
        <a:spcBef>
          <a:spcPts val="0"/>
        </a:spcBef>
        <a:spcAft>
          <a:spcPts val="0"/>
        </a:spcAft>
        <a:buClrTx/>
        <a:buSzTx/>
        <a:buFontTx/>
        <a:buNone/>
        <a:tabLst/>
        <a:defRPr b="0" baseline="0" cap="none" i="0" spc="0" strike="noStrike" sz="17200" u="none">
          <a:solidFill>
            <a:srgbClr val="000000"/>
          </a:solidFill>
          <a:uFillTx/>
          <a:latin typeface="ヒラギノ角ゴ ProN W3"/>
          <a:ea typeface="ヒラギノ角ゴ ProN W3"/>
          <a:cs typeface="ヒラギノ角ゴ ProN W3"/>
          <a:sym typeface="ヒラギノ角ゴ ProN W3"/>
        </a:defRPr>
      </a:lvl4pPr>
      <a:lvl5pPr marL="0" marR="0" indent="0" algn="ctr" defTabSz="1277937" rtl="0" latinLnBrk="0">
        <a:lnSpc>
          <a:spcPct val="100000"/>
        </a:lnSpc>
        <a:spcBef>
          <a:spcPts val="0"/>
        </a:spcBef>
        <a:spcAft>
          <a:spcPts val="0"/>
        </a:spcAft>
        <a:buClrTx/>
        <a:buSzTx/>
        <a:buFontTx/>
        <a:buNone/>
        <a:tabLst/>
        <a:defRPr b="0" baseline="0" cap="none" i="0" spc="0" strike="noStrike" sz="17200" u="none">
          <a:solidFill>
            <a:srgbClr val="000000"/>
          </a:solidFill>
          <a:uFillTx/>
          <a:latin typeface="ヒラギノ角ゴ ProN W3"/>
          <a:ea typeface="ヒラギノ角ゴ ProN W3"/>
          <a:cs typeface="ヒラギノ角ゴ ProN W3"/>
          <a:sym typeface="ヒラギノ角ゴ ProN W3"/>
        </a:defRPr>
      </a:lvl5pPr>
      <a:lvl6pPr marL="0" marR="0" indent="0" algn="ctr" defTabSz="1277937" rtl="0" latinLnBrk="0">
        <a:lnSpc>
          <a:spcPct val="100000"/>
        </a:lnSpc>
        <a:spcBef>
          <a:spcPts val="0"/>
        </a:spcBef>
        <a:spcAft>
          <a:spcPts val="0"/>
        </a:spcAft>
        <a:buClrTx/>
        <a:buSzTx/>
        <a:buFontTx/>
        <a:buNone/>
        <a:tabLst/>
        <a:defRPr b="0" baseline="0" cap="none" i="0" spc="0" strike="noStrike" sz="17200" u="none">
          <a:solidFill>
            <a:srgbClr val="000000"/>
          </a:solidFill>
          <a:uFillTx/>
          <a:latin typeface="ヒラギノ角ゴ ProN W3"/>
          <a:ea typeface="ヒラギノ角ゴ ProN W3"/>
          <a:cs typeface="ヒラギノ角ゴ ProN W3"/>
          <a:sym typeface="ヒラギノ角ゴ ProN W3"/>
        </a:defRPr>
      </a:lvl6pPr>
      <a:lvl7pPr marL="0" marR="0" indent="0" algn="ctr" defTabSz="1277937" rtl="0" latinLnBrk="0">
        <a:lnSpc>
          <a:spcPct val="100000"/>
        </a:lnSpc>
        <a:spcBef>
          <a:spcPts val="0"/>
        </a:spcBef>
        <a:spcAft>
          <a:spcPts val="0"/>
        </a:spcAft>
        <a:buClrTx/>
        <a:buSzTx/>
        <a:buFontTx/>
        <a:buNone/>
        <a:tabLst/>
        <a:defRPr b="0" baseline="0" cap="none" i="0" spc="0" strike="noStrike" sz="17200" u="none">
          <a:solidFill>
            <a:srgbClr val="000000"/>
          </a:solidFill>
          <a:uFillTx/>
          <a:latin typeface="ヒラギノ角ゴ ProN W3"/>
          <a:ea typeface="ヒラギノ角ゴ ProN W3"/>
          <a:cs typeface="ヒラギノ角ゴ ProN W3"/>
          <a:sym typeface="ヒラギノ角ゴ ProN W3"/>
        </a:defRPr>
      </a:lvl7pPr>
      <a:lvl8pPr marL="0" marR="0" indent="0" algn="ctr" defTabSz="1277937" rtl="0" latinLnBrk="0">
        <a:lnSpc>
          <a:spcPct val="100000"/>
        </a:lnSpc>
        <a:spcBef>
          <a:spcPts val="0"/>
        </a:spcBef>
        <a:spcAft>
          <a:spcPts val="0"/>
        </a:spcAft>
        <a:buClrTx/>
        <a:buSzTx/>
        <a:buFontTx/>
        <a:buNone/>
        <a:tabLst/>
        <a:defRPr b="0" baseline="0" cap="none" i="0" spc="0" strike="noStrike" sz="17200" u="none">
          <a:solidFill>
            <a:srgbClr val="000000"/>
          </a:solidFill>
          <a:uFillTx/>
          <a:latin typeface="ヒラギノ角ゴ ProN W3"/>
          <a:ea typeface="ヒラギノ角ゴ ProN W3"/>
          <a:cs typeface="ヒラギノ角ゴ ProN W3"/>
          <a:sym typeface="ヒラギノ角ゴ ProN W3"/>
        </a:defRPr>
      </a:lvl8pPr>
      <a:lvl9pPr marL="0" marR="0" indent="0" algn="ctr" defTabSz="1277937" rtl="0" latinLnBrk="0">
        <a:lnSpc>
          <a:spcPct val="100000"/>
        </a:lnSpc>
        <a:spcBef>
          <a:spcPts val="0"/>
        </a:spcBef>
        <a:spcAft>
          <a:spcPts val="0"/>
        </a:spcAft>
        <a:buClrTx/>
        <a:buSzTx/>
        <a:buFontTx/>
        <a:buNone/>
        <a:tabLst/>
        <a:defRPr b="0" baseline="0" cap="none" i="0" spc="0" strike="noStrike" sz="17200" u="none">
          <a:solidFill>
            <a:srgbClr val="000000"/>
          </a:solidFill>
          <a:uFillTx/>
          <a:latin typeface="ヒラギノ角ゴ ProN W3"/>
          <a:ea typeface="ヒラギノ角ゴ ProN W3"/>
          <a:cs typeface="ヒラギノ角ゴ ProN W3"/>
          <a:sym typeface="ヒラギノ角ゴ ProN W3"/>
        </a:defRPr>
      </a:lvl9pPr>
    </p:titleStyle>
    <p:bodyStyle>
      <a:lvl1pPr marL="0" marR="0" indent="0" algn="ctr" defTabSz="1277937"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ヒラギノ角ゴ ProN W3"/>
          <a:ea typeface="ヒラギノ角ゴ ProN W3"/>
          <a:cs typeface="ヒラギノ角ゴ ProN W3"/>
          <a:sym typeface="ヒラギノ角ゴ ProN W3"/>
        </a:defRPr>
      </a:lvl1pPr>
      <a:lvl2pPr marL="0" marR="0" indent="0" algn="ctr" defTabSz="1277937"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ヒラギノ角ゴ ProN W3"/>
          <a:ea typeface="ヒラギノ角ゴ ProN W3"/>
          <a:cs typeface="ヒラギノ角ゴ ProN W3"/>
          <a:sym typeface="ヒラギノ角ゴ ProN W3"/>
        </a:defRPr>
      </a:lvl2pPr>
      <a:lvl3pPr marL="0" marR="0" indent="0" algn="ctr" defTabSz="1277937"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ヒラギノ角ゴ ProN W3"/>
          <a:ea typeface="ヒラギノ角ゴ ProN W3"/>
          <a:cs typeface="ヒラギノ角ゴ ProN W3"/>
          <a:sym typeface="ヒラギノ角ゴ ProN W3"/>
        </a:defRPr>
      </a:lvl3pPr>
      <a:lvl4pPr marL="0" marR="0" indent="0" algn="ctr" defTabSz="1277937"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ヒラギノ角ゴ ProN W3"/>
          <a:ea typeface="ヒラギノ角ゴ ProN W3"/>
          <a:cs typeface="ヒラギノ角ゴ ProN W3"/>
          <a:sym typeface="ヒラギノ角ゴ ProN W3"/>
        </a:defRPr>
      </a:lvl4pPr>
      <a:lvl5pPr marL="0" marR="0" indent="0" algn="ctr" defTabSz="1277937"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ヒラギノ角ゴ ProN W3"/>
          <a:ea typeface="ヒラギノ角ゴ ProN W3"/>
          <a:cs typeface="ヒラギノ角ゴ ProN W3"/>
          <a:sym typeface="ヒラギノ角ゴ ProN W3"/>
        </a:defRPr>
      </a:lvl5pPr>
      <a:lvl6pPr marL="0" marR="0" indent="0" algn="ctr" defTabSz="1277937"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ヒラギノ角ゴ ProN W3"/>
          <a:ea typeface="ヒラギノ角ゴ ProN W3"/>
          <a:cs typeface="ヒラギノ角ゴ ProN W3"/>
          <a:sym typeface="ヒラギノ角ゴ ProN W3"/>
        </a:defRPr>
      </a:lvl6pPr>
      <a:lvl7pPr marL="0" marR="0" indent="0" algn="ctr" defTabSz="1277937"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ヒラギノ角ゴ ProN W3"/>
          <a:ea typeface="ヒラギノ角ゴ ProN W3"/>
          <a:cs typeface="ヒラギノ角ゴ ProN W3"/>
          <a:sym typeface="ヒラギノ角ゴ ProN W3"/>
        </a:defRPr>
      </a:lvl7pPr>
      <a:lvl8pPr marL="0" marR="0" indent="0" algn="ctr" defTabSz="1277937"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ヒラギノ角ゴ ProN W3"/>
          <a:ea typeface="ヒラギノ角ゴ ProN W3"/>
          <a:cs typeface="ヒラギノ角ゴ ProN W3"/>
          <a:sym typeface="ヒラギノ角ゴ ProN W3"/>
        </a:defRPr>
      </a:lvl8pPr>
      <a:lvl9pPr marL="0" marR="0" indent="0" algn="ctr" defTabSz="1277937"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ヒラギノ角ゴ ProN W3"/>
          <a:ea typeface="ヒラギノ角ゴ ProN W3"/>
          <a:cs typeface="ヒラギノ角ゴ ProN W3"/>
          <a:sym typeface="ヒラギノ角ゴ ProN W3"/>
        </a:defRPr>
      </a:lvl9pPr>
    </p:bodyStyle>
    <p:otherStyle>
      <a:lvl1pPr marL="0" marR="0" indent="0" algn="r" defTabSz="1277937"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ヒラギノ角ゴ ProN W6"/>
        </a:defRPr>
      </a:lvl1pPr>
      <a:lvl2pPr marL="0" marR="0" indent="0" algn="r" defTabSz="1277937"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ヒラギノ角ゴ ProN W6"/>
        </a:defRPr>
      </a:lvl2pPr>
      <a:lvl3pPr marL="0" marR="0" indent="0" algn="r" defTabSz="1277937"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ヒラギノ角ゴ ProN W6"/>
        </a:defRPr>
      </a:lvl3pPr>
      <a:lvl4pPr marL="0" marR="0" indent="0" algn="r" defTabSz="1277937"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ヒラギノ角ゴ ProN W6"/>
        </a:defRPr>
      </a:lvl4pPr>
      <a:lvl5pPr marL="0" marR="0" indent="0" algn="r" defTabSz="1277937"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ヒラギノ角ゴ ProN W6"/>
        </a:defRPr>
      </a:lvl5pPr>
      <a:lvl6pPr marL="0" marR="0" indent="0" algn="r" defTabSz="1277937"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ヒラギノ角ゴ ProN W6"/>
        </a:defRPr>
      </a:lvl6pPr>
      <a:lvl7pPr marL="0" marR="0" indent="0" algn="r" defTabSz="1277937"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ヒラギノ角ゴ ProN W6"/>
        </a:defRPr>
      </a:lvl7pPr>
      <a:lvl8pPr marL="0" marR="0" indent="0" algn="r" defTabSz="1277937"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ヒラギノ角ゴ ProN W6"/>
        </a:defRPr>
      </a:lvl8pPr>
      <a:lvl9pPr marL="0" marR="0" indent="0" algn="r" defTabSz="1277937"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ヒラギノ角ゴ ProN W6"/>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27D70"/>
        </a:solidFill>
      </p:bgPr>
    </p:bg>
    <p:spTree>
      <p:nvGrpSpPr>
        <p:cNvPr id="1" name=""/>
        <p:cNvGrpSpPr/>
        <p:nvPr/>
      </p:nvGrpSpPr>
      <p:grpSpPr>
        <a:xfrm>
          <a:off x="0" y="0"/>
          <a:ext cx="0" cy="0"/>
          <a:chOff x="0" y="0"/>
          <a:chExt cx="0" cy="0"/>
        </a:xfrm>
      </p:grpSpPr>
      <p:sp>
        <p:nvSpPr>
          <p:cNvPr id="39" name="大切なお知らせ"/>
          <p:cNvSpPr txBox="1"/>
          <p:nvPr/>
        </p:nvSpPr>
        <p:spPr>
          <a:xfrm>
            <a:off x="2825324" y="573256"/>
            <a:ext cx="9317322" cy="771920"/>
          </a:xfrm>
          <a:prstGeom prst="rect">
            <a:avLst/>
          </a:prstGeom>
          <a:ln w="12700">
            <a:miter lim="400000"/>
          </a:ln>
          <a:extLst>
            <a:ext uri="{C572A759-6A51-4108-AA02-DFA0A04FC94B}">
              <ma14:wrappingTextBoxFlag xmlns:ma14="http://schemas.microsoft.com/office/mac/drawingml/2011/main" val="1"/>
            </a:ext>
          </a:extLst>
        </p:spPr>
        <p:txBody>
          <a:bodyPr wrap="none" lIns="58934" tIns="58934" rIns="58934" bIns="58934" anchor="ctr">
            <a:spAutoFit/>
          </a:bodyPr>
          <a:lstStyle>
            <a:lvl1pPr>
              <a:defRPr spc="100" sz="5100">
                <a:solidFill>
                  <a:srgbClr val="FFFFFF"/>
                </a:solidFill>
                <a:latin typeface="游ゴシック体 ボールド"/>
                <a:ea typeface="游ゴシック体 ボールド"/>
                <a:cs typeface="游ゴシック体 ボールド"/>
                <a:sym typeface="游ゴシック体 ボールド"/>
              </a:defRPr>
            </a:lvl1pPr>
          </a:lstStyle>
          <a:p>
            <a:pPr/>
            <a:r>
              <a:t>Smart Check-INをはじめよう</a:t>
            </a:r>
          </a:p>
        </p:txBody>
      </p:sp>
      <p:sp>
        <p:nvSpPr>
          <p:cNvPr id="40" name="四角形"/>
          <p:cNvSpPr/>
          <p:nvPr/>
        </p:nvSpPr>
        <p:spPr>
          <a:xfrm>
            <a:off x="-1" y="1952362"/>
            <a:ext cx="15087602" cy="14682004"/>
          </a:xfrm>
          <a:prstGeom prst="rect">
            <a:avLst/>
          </a:prstGeom>
          <a:solidFill>
            <a:srgbClr val="FFFFFF"/>
          </a:solidFill>
          <a:ln w="12700">
            <a:miter lim="400000"/>
          </a:ln>
        </p:spPr>
        <p:txBody>
          <a:bodyPr lIns="58934" tIns="58934" rIns="58934" bIns="58934" anchor="ctr"/>
          <a:lstStyle/>
          <a:p>
            <a:pPr>
              <a:defRPr sz="4800">
                <a:solidFill>
                  <a:srgbClr val="FFFFFF"/>
                </a:solidFill>
                <a:latin typeface="+mj-lt"/>
                <a:ea typeface="+mj-ea"/>
                <a:cs typeface="+mj-cs"/>
                <a:sym typeface="游ゴシック体 ミディアム"/>
              </a:defRPr>
            </a:pPr>
          </a:p>
        </p:txBody>
      </p:sp>
      <p:sp>
        <p:nvSpPr>
          <p:cNvPr id="41" name="通知メール設定済みの方はメールも届きます。…"/>
          <p:cNvSpPr txBox="1"/>
          <p:nvPr/>
        </p:nvSpPr>
        <p:spPr>
          <a:xfrm>
            <a:off x="934954" y="2560113"/>
            <a:ext cx="8662711" cy="1458990"/>
          </a:xfrm>
          <a:prstGeom prst="rect">
            <a:avLst/>
          </a:prstGeom>
          <a:ln w="12700">
            <a:miter lim="400000"/>
          </a:ln>
          <a:extLst>
            <a:ext uri="{C572A759-6A51-4108-AA02-DFA0A04FC94B}">
              <ma14:wrappingTextBoxFlag xmlns:ma14="http://schemas.microsoft.com/office/mac/drawingml/2011/main" val="1"/>
            </a:ext>
          </a:extLst>
        </p:spPr>
        <p:txBody>
          <a:bodyPr lIns="58934" tIns="58934" rIns="58934" bIns="58934" anchor="ctr">
            <a:spAutoFit/>
          </a:bodyPr>
          <a:lstStyle>
            <a:lvl1pPr algn="l">
              <a:lnSpc>
                <a:spcPct val="120000"/>
              </a:lnSpc>
              <a:defRPr sz="2400">
                <a:solidFill>
                  <a:srgbClr val="23221F"/>
                </a:solidFill>
                <a:latin typeface="+mj-lt"/>
                <a:ea typeface="+mj-ea"/>
                <a:cs typeface="+mj-cs"/>
                <a:sym typeface="游ゴシック体 ミディアム"/>
              </a:defRPr>
            </a:lvl1pPr>
          </a:lstStyle>
          <a:p>
            <a:pPr/>
            <a:r>
              <a:t>Smart Check-IN は、留学生のみなさんが問題なく学校に通えているかを確認するためのコミュニケーションツールです。毎月1回、窓口のタブレットから報告してください。</a:t>
            </a:r>
          </a:p>
        </p:txBody>
      </p:sp>
      <p:sp>
        <p:nvSpPr>
          <p:cNvPr id="42" name="角丸四角形"/>
          <p:cNvSpPr/>
          <p:nvPr/>
        </p:nvSpPr>
        <p:spPr>
          <a:xfrm>
            <a:off x="906368" y="17109321"/>
            <a:ext cx="13427475" cy="3554644"/>
          </a:xfrm>
          <a:prstGeom prst="roundRect">
            <a:avLst>
              <a:gd name="adj" fmla="val 5716"/>
            </a:avLst>
          </a:prstGeom>
          <a:solidFill>
            <a:srgbClr val="FFFFFF"/>
          </a:solidFill>
          <a:ln w="12700">
            <a:miter lim="400000"/>
          </a:ln>
        </p:spPr>
        <p:txBody>
          <a:bodyPr lIns="58934" tIns="58934" rIns="58934" bIns="58934" anchor="ctr"/>
          <a:lstStyle/>
          <a:p>
            <a:pPr>
              <a:defRPr sz="4800">
                <a:solidFill>
                  <a:srgbClr val="FFFFFF"/>
                </a:solidFill>
                <a:latin typeface="+mj-lt"/>
                <a:ea typeface="+mj-ea"/>
                <a:cs typeface="+mj-cs"/>
                <a:sym typeface="游ゴシック体 ミディアム"/>
              </a:defRPr>
            </a:pPr>
          </a:p>
        </p:txBody>
      </p:sp>
      <p:sp>
        <p:nvSpPr>
          <p:cNvPr id="43" name="通知メール設定済みの方はメールも届きます。…"/>
          <p:cNvSpPr txBox="1"/>
          <p:nvPr/>
        </p:nvSpPr>
        <p:spPr>
          <a:xfrm>
            <a:off x="1453658" y="17731877"/>
            <a:ext cx="8314184" cy="2297190"/>
          </a:xfrm>
          <a:prstGeom prst="rect">
            <a:avLst/>
          </a:prstGeom>
          <a:ln w="12700">
            <a:miter lim="400000"/>
          </a:ln>
          <a:extLst>
            <a:ext uri="{C572A759-6A51-4108-AA02-DFA0A04FC94B}">
              <ma14:wrappingTextBoxFlag xmlns:ma14="http://schemas.microsoft.com/office/mac/drawingml/2011/main" val="1"/>
            </a:ext>
          </a:extLst>
        </p:spPr>
        <p:txBody>
          <a:bodyPr lIns="58934" tIns="58934" rIns="58934" bIns="58934" anchor="ctr">
            <a:spAutoFit/>
          </a:bodyPr>
          <a:lstStyle/>
          <a:p>
            <a:pPr algn="l">
              <a:lnSpc>
                <a:spcPct val="120000"/>
              </a:lnSpc>
              <a:defRPr sz="2200">
                <a:solidFill>
                  <a:schemeClr val="accent1">
                    <a:lumOff val="-9999"/>
                  </a:schemeClr>
                </a:solidFill>
                <a:latin typeface="游ゴシック体 ボールド"/>
                <a:ea typeface="游ゴシック体 ボールド"/>
                <a:cs typeface="游ゴシック体 ボールド"/>
                <a:sym typeface="游ゴシック体 ボールド"/>
              </a:defRPr>
            </a:pPr>
            <a:r>
              <a:t>Q. 学校以外でもチェックインできますか？</a:t>
            </a:r>
          </a:p>
          <a:p>
            <a:pPr marL="300789" indent="-300789" algn="l">
              <a:lnSpc>
                <a:spcPct val="120000"/>
              </a:lnSpc>
              <a:buSzPct val="100000"/>
              <a:buAutoNum type="alphaUcPeriod" startAt="1"/>
              <a:defRPr sz="2200">
                <a:solidFill>
                  <a:srgbClr val="23221F"/>
                </a:solidFill>
                <a:latin typeface="+mj-lt"/>
                <a:ea typeface="+mj-ea"/>
                <a:cs typeface="+mj-cs"/>
                <a:sym typeface="游ゴシック体 ミディアム"/>
              </a:defRPr>
            </a:pPr>
            <a:r>
              <a:t>いいえ、チェックインは</a:t>
            </a:r>
            <a:r>
              <a:rPr>
                <a:latin typeface="游ゴシック体 ボールド"/>
                <a:ea typeface="游ゴシック体 ボールド"/>
                <a:cs typeface="游ゴシック体 ボールド"/>
                <a:sym typeface="游ゴシック体 ボールド"/>
              </a:rPr>
              <a:t>学校</a:t>
            </a:r>
            <a:r>
              <a:t>で行います。</a:t>
            </a:r>
          </a:p>
          <a:p>
            <a:pPr algn="l">
              <a:lnSpc>
                <a:spcPct val="120000"/>
              </a:lnSpc>
              <a:defRPr sz="2200">
                <a:solidFill>
                  <a:schemeClr val="accent1">
                    <a:lumOff val="-9999"/>
                  </a:schemeClr>
                </a:solidFill>
                <a:latin typeface="游ゴシック体 ボールド"/>
                <a:ea typeface="游ゴシック体 ボールド"/>
                <a:cs typeface="游ゴシック体 ボールド"/>
                <a:sym typeface="游ゴシック体 ボールド"/>
              </a:defRPr>
            </a:pPr>
            <a:r>
              <a:t>Q. 今月行けない場合はどうしたらいいですか？</a:t>
            </a:r>
          </a:p>
          <a:p>
            <a:pPr marL="300789" indent="-300789" algn="l">
              <a:lnSpc>
                <a:spcPct val="120000"/>
              </a:lnSpc>
              <a:buSzPct val="100000"/>
              <a:buAutoNum type="alphaUcPeriod" startAt="1"/>
              <a:defRPr sz="2200">
                <a:solidFill>
                  <a:srgbClr val="23221F"/>
                </a:solidFill>
                <a:latin typeface="+mj-lt"/>
                <a:ea typeface="+mj-ea"/>
                <a:cs typeface="+mj-cs"/>
                <a:sym typeface="游ゴシック体 ミディアム"/>
              </a:defRPr>
            </a:pPr>
            <a:r>
              <a:t>毎月チェックインが必要です。どうしても来られない場合は、事前に</a:t>
            </a:r>
            <a:r>
              <a:rPr>
                <a:latin typeface="游ゴシック体 ボールド"/>
                <a:ea typeface="游ゴシック体 ボールド"/>
                <a:cs typeface="游ゴシック体 ボールド"/>
                <a:sym typeface="游ゴシック体 ボールド"/>
              </a:rPr>
              <a:t>学校に</a:t>
            </a:r>
            <a:r>
              <a:t>相談してください。</a:t>
            </a:r>
          </a:p>
        </p:txBody>
      </p:sp>
      <p:grpSp>
        <p:nvGrpSpPr>
          <p:cNvPr id="47" name="グループ"/>
          <p:cNvGrpSpPr/>
          <p:nvPr/>
        </p:nvGrpSpPr>
        <p:grpSpPr>
          <a:xfrm>
            <a:off x="10064853" y="17731877"/>
            <a:ext cx="3623215" cy="2309533"/>
            <a:chOff x="0" y="0"/>
            <a:chExt cx="3623214" cy="2309531"/>
          </a:xfrm>
        </p:grpSpPr>
        <p:pic>
          <p:nvPicPr>
            <p:cNvPr id="44" name="学生05.png" descr="学生05.png"/>
            <p:cNvPicPr>
              <a:picLocks noChangeAspect="1"/>
            </p:cNvPicPr>
            <p:nvPr/>
          </p:nvPicPr>
          <p:blipFill>
            <a:blip r:embed="rId2">
              <a:extLst/>
            </a:blip>
            <a:stretch>
              <a:fillRect/>
            </a:stretch>
          </p:blipFill>
          <p:spPr>
            <a:xfrm>
              <a:off x="0" y="885218"/>
              <a:ext cx="1204298" cy="1424314"/>
            </a:xfrm>
            <a:prstGeom prst="rect">
              <a:avLst/>
            </a:prstGeom>
            <a:ln w="12700" cap="flat">
              <a:noFill/>
              <a:miter lim="400000"/>
            </a:ln>
            <a:effectLst/>
          </p:spPr>
        </p:pic>
        <p:pic>
          <p:nvPicPr>
            <p:cNvPr id="45" name="学生04.png" descr="学生04.png"/>
            <p:cNvPicPr>
              <a:picLocks noChangeAspect="1"/>
            </p:cNvPicPr>
            <p:nvPr/>
          </p:nvPicPr>
          <p:blipFill>
            <a:blip r:embed="rId3">
              <a:extLst/>
            </a:blip>
            <a:stretch>
              <a:fillRect/>
            </a:stretch>
          </p:blipFill>
          <p:spPr>
            <a:xfrm>
              <a:off x="1296862" y="0"/>
              <a:ext cx="1095627" cy="1424314"/>
            </a:xfrm>
            <a:prstGeom prst="rect">
              <a:avLst/>
            </a:prstGeom>
            <a:ln w="12700" cap="flat">
              <a:noFill/>
              <a:miter lim="400000"/>
            </a:ln>
            <a:effectLst/>
          </p:spPr>
        </p:pic>
        <p:pic>
          <p:nvPicPr>
            <p:cNvPr id="46" name="学生06.png" descr="学生06.png"/>
            <p:cNvPicPr>
              <a:picLocks noChangeAspect="1"/>
            </p:cNvPicPr>
            <p:nvPr/>
          </p:nvPicPr>
          <p:blipFill>
            <a:blip r:embed="rId4">
              <a:extLst/>
            </a:blip>
            <a:stretch>
              <a:fillRect/>
            </a:stretch>
          </p:blipFill>
          <p:spPr>
            <a:xfrm>
              <a:off x="2309234" y="659230"/>
              <a:ext cx="1313981" cy="1298468"/>
            </a:xfrm>
            <a:prstGeom prst="rect">
              <a:avLst/>
            </a:prstGeom>
            <a:ln w="12700" cap="flat">
              <a:noFill/>
              <a:miter lim="400000"/>
            </a:ln>
            <a:effectLst/>
          </p:spPr>
        </p:pic>
      </p:grpSp>
      <p:sp>
        <p:nvSpPr>
          <p:cNvPr id="48" name="角丸四角形"/>
          <p:cNvSpPr/>
          <p:nvPr/>
        </p:nvSpPr>
        <p:spPr>
          <a:xfrm>
            <a:off x="855463" y="4830681"/>
            <a:ext cx="13427471" cy="3107063"/>
          </a:xfrm>
          <a:prstGeom prst="roundRect">
            <a:avLst>
              <a:gd name="adj" fmla="val 6601"/>
            </a:avLst>
          </a:prstGeom>
          <a:solidFill>
            <a:srgbClr val="FFFFFF"/>
          </a:solidFill>
          <a:ln w="12700">
            <a:miter lim="400000"/>
          </a:ln>
          <a:effectLst>
            <a:outerShdw sx="100000" sy="100000" kx="0" ky="0" algn="b" rotWithShape="0" blurRad="127000" dist="0" dir="5400000">
              <a:srgbClr val="000000">
                <a:alpha val="20004"/>
              </a:srgbClr>
            </a:outerShdw>
          </a:effectLst>
        </p:spPr>
        <p:txBody>
          <a:bodyPr lIns="58934" tIns="58934" rIns="58934" bIns="58934" anchor="ctr"/>
          <a:lstStyle/>
          <a:p>
            <a:pPr>
              <a:defRPr sz="4800">
                <a:solidFill>
                  <a:srgbClr val="FFFFFF"/>
                </a:solidFill>
                <a:latin typeface="+mj-lt"/>
                <a:ea typeface="+mj-ea"/>
                <a:cs typeface="+mj-cs"/>
                <a:sym typeface="游ゴシック体 ミディアム"/>
              </a:defRPr>
            </a:pPr>
          </a:p>
        </p:txBody>
      </p:sp>
      <p:sp>
        <p:nvSpPr>
          <p:cNvPr id="49" name="通知メール設定済みの方はメールも届きます。…"/>
          <p:cNvSpPr txBox="1"/>
          <p:nvPr/>
        </p:nvSpPr>
        <p:spPr>
          <a:xfrm>
            <a:off x="1655693" y="6527707"/>
            <a:ext cx="6478742" cy="498871"/>
          </a:xfrm>
          <a:prstGeom prst="rect">
            <a:avLst/>
          </a:prstGeom>
          <a:ln w="12700">
            <a:miter lim="400000"/>
          </a:ln>
          <a:extLst>
            <a:ext uri="{C572A759-6A51-4108-AA02-DFA0A04FC94B}">
              <ma14:wrappingTextBoxFlag xmlns:ma14="http://schemas.microsoft.com/office/mac/drawingml/2011/main" val="1"/>
            </a:ext>
          </a:extLst>
        </p:spPr>
        <p:txBody>
          <a:bodyPr lIns="58934" tIns="58934" rIns="58934" bIns="58934" anchor="ctr">
            <a:spAutoFit/>
          </a:bodyPr>
          <a:lstStyle/>
          <a:p>
            <a:pPr algn="l" defTabSz="457200">
              <a:defRPr sz="2200">
                <a:latin typeface="游ゴシック体 ボールド"/>
                <a:ea typeface="游ゴシック体 ボールド"/>
                <a:cs typeface="游ゴシック体 ボールド"/>
                <a:sym typeface="游ゴシック体 ボールド"/>
              </a:defRPr>
            </a:pPr>
            <a:r>
              <a:rPr>
                <a:latin typeface="+mj-lt"/>
                <a:ea typeface="+mj-ea"/>
                <a:cs typeface="+mj-cs"/>
                <a:sym typeface="游ゴシック体 ミディアム"/>
              </a:rPr>
              <a:t>📌 </a:t>
            </a:r>
            <a:r>
              <a:rPr>
                <a:solidFill>
                  <a:schemeClr val="accent5">
                    <a:satOff val="-41871"/>
                    <a:lumOff val="-13058"/>
                  </a:schemeClr>
                </a:solidFill>
              </a:rPr>
              <a:t>在留カード</a:t>
            </a:r>
            <a:r>
              <a:rPr>
                <a:latin typeface="+mj-lt"/>
                <a:ea typeface="+mj-ea"/>
                <a:cs typeface="+mj-cs"/>
                <a:sym typeface="游ゴシック体 ミディアム"/>
              </a:rPr>
              <a:t>を忘れずに！</a:t>
            </a:r>
          </a:p>
        </p:txBody>
      </p:sp>
      <p:sp>
        <p:nvSpPr>
          <p:cNvPr id="50" name="SmartHRにログインする"/>
          <p:cNvSpPr txBox="1"/>
          <p:nvPr/>
        </p:nvSpPr>
        <p:spPr>
          <a:xfrm>
            <a:off x="1657899" y="5729147"/>
            <a:ext cx="6474329" cy="524271"/>
          </a:xfrm>
          <a:prstGeom prst="rect">
            <a:avLst/>
          </a:prstGeom>
          <a:ln w="12700">
            <a:miter lim="400000"/>
          </a:ln>
          <a:extLst>
            <a:ext uri="{C572A759-6A51-4108-AA02-DFA0A04FC94B}">
              <ma14:wrappingTextBoxFlag xmlns:ma14="http://schemas.microsoft.com/office/mac/drawingml/2011/main" val="1"/>
            </a:ext>
          </a:extLst>
        </p:spPr>
        <p:txBody>
          <a:bodyPr lIns="58934" tIns="58934" rIns="58934" bIns="58934" anchor="ctr">
            <a:spAutoFit/>
          </a:bodyPr>
          <a:lstStyle>
            <a:lvl1pPr algn="l">
              <a:defRPr sz="3200">
                <a:solidFill>
                  <a:srgbClr val="23221F"/>
                </a:solidFill>
                <a:latin typeface="游ゴシック体 ボールド"/>
                <a:ea typeface="游ゴシック体 ボールド"/>
                <a:cs typeface="游ゴシック体 ボールド"/>
                <a:sym typeface="游ゴシック体 ボールド"/>
              </a:defRPr>
            </a:lvl1pPr>
          </a:lstStyle>
          <a:p>
            <a:pPr/>
            <a:r>
              <a:t>国際交流課の窓口に行く</a:t>
            </a:r>
          </a:p>
        </p:txBody>
      </p:sp>
      <p:sp>
        <p:nvSpPr>
          <p:cNvPr id="51" name="角丸四角形"/>
          <p:cNvSpPr/>
          <p:nvPr/>
        </p:nvSpPr>
        <p:spPr>
          <a:xfrm>
            <a:off x="499286" y="4528522"/>
            <a:ext cx="892238" cy="885171"/>
          </a:xfrm>
          <a:prstGeom prst="roundRect">
            <a:avLst>
              <a:gd name="adj" fmla="val 50000"/>
            </a:avLst>
          </a:prstGeom>
          <a:solidFill>
            <a:srgbClr val="F56121"/>
          </a:solidFill>
          <a:ln w="50800">
            <a:solidFill>
              <a:srgbClr val="F56121"/>
            </a:solidFill>
            <a:miter lim="400000"/>
          </a:ln>
        </p:spPr>
        <p:txBody>
          <a:bodyPr lIns="58934" tIns="58934" rIns="58934" bIns="58934" anchor="ctr"/>
          <a:lstStyle/>
          <a:p>
            <a:pPr>
              <a:defRPr sz="2900">
                <a:solidFill>
                  <a:srgbClr val="FFFFFF"/>
                </a:solidFill>
                <a:latin typeface="+mj-lt"/>
                <a:ea typeface="+mj-ea"/>
                <a:cs typeface="+mj-cs"/>
                <a:sym typeface="游ゴシック体 ミディアム"/>
              </a:defRPr>
            </a:pPr>
          </a:p>
        </p:txBody>
      </p:sp>
      <p:sp>
        <p:nvSpPr>
          <p:cNvPr id="52" name="大切なお知らせ"/>
          <p:cNvSpPr txBox="1"/>
          <p:nvPr/>
        </p:nvSpPr>
        <p:spPr>
          <a:xfrm>
            <a:off x="671694" y="4721672"/>
            <a:ext cx="519108" cy="498871"/>
          </a:xfrm>
          <a:prstGeom prst="rect">
            <a:avLst/>
          </a:prstGeom>
          <a:ln w="12700">
            <a:miter lim="400000"/>
          </a:ln>
          <a:extLst>
            <a:ext uri="{C572A759-6A51-4108-AA02-DFA0A04FC94B}">
              <ma14:wrappingTextBoxFlag xmlns:ma14="http://schemas.microsoft.com/office/mac/drawingml/2011/main" val="1"/>
            </a:ext>
          </a:extLst>
        </p:spPr>
        <p:txBody>
          <a:bodyPr wrap="none" lIns="58934" tIns="58934" rIns="58934" bIns="58934" anchor="ctr">
            <a:spAutoFit/>
          </a:bodyPr>
          <a:lstStyle>
            <a:lvl1pPr>
              <a:defRPr b="1" spc="59" sz="3000">
                <a:solidFill>
                  <a:srgbClr val="FFFFFF"/>
                </a:solidFill>
                <a:latin typeface="+mn-lt"/>
                <a:ea typeface="+mn-ea"/>
                <a:cs typeface="+mn-cs"/>
                <a:sym typeface="Helvetica"/>
              </a:defRPr>
            </a:lvl1pPr>
          </a:lstStyle>
          <a:p>
            <a:pPr/>
            <a:r>
              <a:t>１</a:t>
            </a:r>
          </a:p>
        </p:txBody>
      </p:sp>
      <p:pic>
        <p:nvPicPr>
          <p:cNvPr id="53" name="スクリーンショット 2025-03-04 15.45.35.png" descr="スクリーンショット 2025-03-04 15.45.35.png"/>
          <p:cNvPicPr>
            <a:picLocks noChangeAspect="1"/>
          </p:cNvPicPr>
          <p:nvPr/>
        </p:nvPicPr>
        <p:blipFill>
          <a:blip r:embed="rId5">
            <a:extLst/>
          </a:blip>
          <a:stretch>
            <a:fillRect/>
          </a:stretch>
        </p:blipFill>
        <p:spPr>
          <a:xfrm>
            <a:off x="9911275" y="5418010"/>
            <a:ext cx="3056354" cy="1932405"/>
          </a:xfrm>
          <a:prstGeom prst="rect">
            <a:avLst/>
          </a:prstGeom>
          <a:ln w="12700">
            <a:miter lim="400000"/>
          </a:ln>
        </p:spPr>
      </p:pic>
      <p:sp>
        <p:nvSpPr>
          <p:cNvPr id="54" name="角丸四角形"/>
          <p:cNvSpPr/>
          <p:nvPr/>
        </p:nvSpPr>
        <p:spPr>
          <a:xfrm>
            <a:off x="961038" y="8830602"/>
            <a:ext cx="13427471" cy="3107063"/>
          </a:xfrm>
          <a:prstGeom prst="roundRect">
            <a:avLst>
              <a:gd name="adj" fmla="val 6601"/>
            </a:avLst>
          </a:prstGeom>
          <a:solidFill>
            <a:srgbClr val="FFFFFF"/>
          </a:solidFill>
          <a:ln w="12700">
            <a:miter lim="400000"/>
          </a:ln>
          <a:effectLst>
            <a:outerShdw sx="100000" sy="100000" kx="0" ky="0" algn="b" rotWithShape="0" blurRad="127000" dist="0" dir="5400000">
              <a:srgbClr val="000000">
                <a:alpha val="20004"/>
              </a:srgbClr>
            </a:outerShdw>
          </a:effectLst>
        </p:spPr>
        <p:txBody>
          <a:bodyPr lIns="58934" tIns="58934" rIns="58934" bIns="58934" anchor="ctr"/>
          <a:lstStyle/>
          <a:p>
            <a:pPr>
              <a:defRPr sz="4800">
                <a:solidFill>
                  <a:srgbClr val="FFFFFF"/>
                </a:solidFill>
                <a:latin typeface="+mj-lt"/>
                <a:ea typeface="+mj-ea"/>
                <a:cs typeface="+mj-cs"/>
                <a:sym typeface="游ゴシック体 ミディアム"/>
              </a:defRPr>
            </a:pPr>
          </a:p>
        </p:txBody>
      </p:sp>
      <p:sp>
        <p:nvSpPr>
          <p:cNvPr id="55" name="通知メール設定済みの方はメールも届きます。…"/>
          <p:cNvSpPr txBox="1"/>
          <p:nvPr/>
        </p:nvSpPr>
        <p:spPr>
          <a:xfrm>
            <a:off x="1761268" y="10356517"/>
            <a:ext cx="6478742" cy="900191"/>
          </a:xfrm>
          <a:prstGeom prst="rect">
            <a:avLst/>
          </a:prstGeom>
          <a:ln w="12700">
            <a:miter lim="400000"/>
          </a:ln>
          <a:extLst>
            <a:ext uri="{C572A759-6A51-4108-AA02-DFA0A04FC94B}">
              <ma14:wrappingTextBoxFlag xmlns:ma14="http://schemas.microsoft.com/office/mac/drawingml/2011/main" val="1"/>
            </a:ext>
          </a:extLst>
        </p:spPr>
        <p:txBody>
          <a:bodyPr lIns="58934" tIns="58934" rIns="58934" bIns="58934" anchor="ctr">
            <a:spAutoFit/>
          </a:bodyPr>
          <a:lstStyle/>
          <a:p>
            <a:pPr algn="l" defTabSz="457200">
              <a:lnSpc>
                <a:spcPct val="110000"/>
              </a:lnSpc>
              <a:defRPr sz="2200">
                <a:latin typeface="游ゴシック体 ボールド"/>
                <a:ea typeface="游ゴシック体 ボールド"/>
                <a:cs typeface="游ゴシック体 ボールド"/>
                <a:sym typeface="游ゴシック体 ボールド"/>
              </a:defRPr>
            </a:pPr>
            <a:r>
              <a:rPr sz="1600">
                <a:latin typeface="+mj-lt"/>
                <a:ea typeface="+mj-ea"/>
                <a:cs typeface="+mj-cs"/>
                <a:sym typeface="游ゴシック体 ミディアム"/>
              </a:rPr>
              <a:t>📌</a:t>
            </a:r>
            <a:r>
              <a:rPr sz="1700">
                <a:latin typeface="+mj-lt"/>
                <a:ea typeface="+mj-ea"/>
                <a:cs typeface="+mj-cs"/>
                <a:sym typeface="游ゴシック体 ミディアム"/>
              </a:rPr>
              <a:t> </a:t>
            </a:r>
            <a:r>
              <a:rPr>
                <a:latin typeface="+mj-lt"/>
                <a:ea typeface="+mj-ea"/>
                <a:cs typeface="+mj-cs"/>
                <a:sym typeface="游ゴシック体 ミディアム"/>
              </a:rPr>
              <a:t>カメラで在留カード番号と生年月日を読み取り、本人認証を行います。</a:t>
            </a:r>
          </a:p>
        </p:txBody>
      </p:sp>
      <p:sp>
        <p:nvSpPr>
          <p:cNvPr id="56" name="SmartHRにログインする"/>
          <p:cNvSpPr txBox="1"/>
          <p:nvPr/>
        </p:nvSpPr>
        <p:spPr>
          <a:xfrm>
            <a:off x="1763474" y="9511560"/>
            <a:ext cx="6474329" cy="524270"/>
          </a:xfrm>
          <a:prstGeom prst="rect">
            <a:avLst/>
          </a:prstGeom>
          <a:ln w="12700">
            <a:miter lim="400000"/>
          </a:ln>
          <a:extLst>
            <a:ext uri="{C572A759-6A51-4108-AA02-DFA0A04FC94B}">
              <ma14:wrappingTextBoxFlag xmlns:ma14="http://schemas.microsoft.com/office/mac/drawingml/2011/main" val="1"/>
            </a:ext>
          </a:extLst>
        </p:spPr>
        <p:txBody>
          <a:bodyPr lIns="58934" tIns="58934" rIns="58934" bIns="58934" anchor="ctr">
            <a:spAutoFit/>
          </a:bodyPr>
          <a:lstStyle>
            <a:lvl1pPr algn="l">
              <a:defRPr sz="3200">
                <a:solidFill>
                  <a:srgbClr val="23221F"/>
                </a:solidFill>
                <a:latin typeface="游ゴシック体 ボールド"/>
                <a:ea typeface="游ゴシック体 ボールド"/>
                <a:cs typeface="游ゴシック体 ボールド"/>
                <a:sym typeface="游ゴシック体 ボールド"/>
              </a:defRPr>
            </a:lvl1pPr>
          </a:lstStyle>
          <a:p>
            <a:pPr/>
            <a:r>
              <a:t>在留カードをスキャンして開始</a:t>
            </a:r>
          </a:p>
        </p:txBody>
      </p:sp>
      <p:sp>
        <p:nvSpPr>
          <p:cNvPr id="57" name="角丸四角形"/>
          <p:cNvSpPr/>
          <p:nvPr/>
        </p:nvSpPr>
        <p:spPr>
          <a:xfrm>
            <a:off x="604861" y="8528443"/>
            <a:ext cx="892238" cy="885171"/>
          </a:xfrm>
          <a:prstGeom prst="roundRect">
            <a:avLst>
              <a:gd name="adj" fmla="val 50000"/>
            </a:avLst>
          </a:prstGeom>
          <a:solidFill>
            <a:srgbClr val="F56121"/>
          </a:solidFill>
          <a:ln w="50800">
            <a:solidFill>
              <a:srgbClr val="F56121"/>
            </a:solidFill>
            <a:miter lim="400000"/>
          </a:ln>
        </p:spPr>
        <p:txBody>
          <a:bodyPr lIns="58934" tIns="58934" rIns="58934" bIns="58934" anchor="ctr"/>
          <a:lstStyle/>
          <a:p>
            <a:pPr>
              <a:defRPr sz="2900">
                <a:solidFill>
                  <a:srgbClr val="FFFFFF"/>
                </a:solidFill>
                <a:latin typeface="+mj-lt"/>
                <a:ea typeface="+mj-ea"/>
                <a:cs typeface="+mj-cs"/>
                <a:sym typeface="游ゴシック体 ミディアム"/>
              </a:defRPr>
            </a:pPr>
          </a:p>
        </p:txBody>
      </p:sp>
      <p:sp>
        <p:nvSpPr>
          <p:cNvPr id="58" name="大切なお知らせ"/>
          <p:cNvSpPr txBox="1"/>
          <p:nvPr/>
        </p:nvSpPr>
        <p:spPr>
          <a:xfrm>
            <a:off x="861822" y="8683493"/>
            <a:ext cx="350002" cy="575071"/>
          </a:xfrm>
          <a:prstGeom prst="rect">
            <a:avLst/>
          </a:prstGeom>
          <a:ln w="12700">
            <a:miter lim="400000"/>
          </a:ln>
          <a:extLst>
            <a:ext uri="{C572A759-6A51-4108-AA02-DFA0A04FC94B}">
              <ma14:wrappingTextBoxFlag xmlns:ma14="http://schemas.microsoft.com/office/mac/drawingml/2011/main" val="1"/>
            </a:ext>
          </a:extLst>
        </p:spPr>
        <p:txBody>
          <a:bodyPr wrap="none" lIns="58934" tIns="58934" rIns="58934" bIns="58934" anchor="ctr">
            <a:spAutoFit/>
          </a:bodyPr>
          <a:lstStyle>
            <a:lvl1pPr>
              <a:defRPr b="1" spc="59" sz="3000">
                <a:solidFill>
                  <a:srgbClr val="FFFFFF"/>
                </a:solidFill>
                <a:latin typeface="+mn-lt"/>
                <a:ea typeface="+mn-ea"/>
                <a:cs typeface="+mn-cs"/>
                <a:sym typeface="Helvetica"/>
              </a:defRPr>
            </a:lvl1pPr>
          </a:lstStyle>
          <a:p>
            <a:pPr/>
            <a:r>
              <a:t>2</a:t>
            </a:r>
          </a:p>
        </p:txBody>
      </p:sp>
      <p:pic>
        <p:nvPicPr>
          <p:cNvPr id="59" name="Galaxy Tab S8 Ultra.png" descr="Galaxy Tab S8 Ultra.png"/>
          <p:cNvPicPr>
            <a:picLocks noChangeAspect="1"/>
          </p:cNvPicPr>
          <p:nvPr/>
        </p:nvPicPr>
        <p:blipFill>
          <a:blip r:embed="rId6">
            <a:extLst/>
          </a:blip>
          <a:srcRect l="8742" t="12523" r="9649" b="11156"/>
          <a:stretch>
            <a:fillRect/>
          </a:stretch>
        </p:blipFill>
        <p:spPr>
          <a:xfrm>
            <a:off x="9640845" y="9167314"/>
            <a:ext cx="3469534" cy="2433525"/>
          </a:xfrm>
          <a:prstGeom prst="rect">
            <a:avLst/>
          </a:prstGeom>
          <a:ln w="12700">
            <a:miter lim="400000"/>
          </a:ln>
        </p:spPr>
      </p:pic>
      <p:sp>
        <p:nvSpPr>
          <p:cNvPr id="60" name="角丸四角形"/>
          <p:cNvSpPr/>
          <p:nvPr/>
        </p:nvSpPr>
        <p:spPr>
          <a:xfrm>
            <a:off x="961038" y="12750726"/>
            <a:ext cx="13427471" cy="3107063"/>
          </a:xfrm>
          <a:prstGeom prst="roundRect">
            <a:avLst>
              <a:gd name="adj" fmla="val 6601"/>
            </a:avLst>
          </a:prstGeom>
          <a:solidFill>
            <a:srgbClr val="FFFFFF"/>
          </a:solidFill>
          <a:ln w="12700">
            <a:miter lim="400000"/>
          </a:ln>
          <a:effectLst>
            <a:outerShdw sx="100000" sy="100000" kx="0" ky="0" algn="b" rotWithShape="0" blurRad="127000" dist="0" dir="5400000">
              <a:srgbClr val="000000">
                <a:alpha val="20004"/>
              </a:srgbClr>
            </a:outerShdw>
          </a:effectLst>
        </p:spPr>
        <p:txBody>
          <a:bodyPr lIns="58934" tIns="58934" rIns="58934" bIns="58934" anchor="ctr"/>
          <a:lstStyle/>
          <a:p>
            <a:pPr>
              <a:defRPr sz="4800">
                <a:solidFill>
                  <a:srgbClr val="FFFFFF"/>
                </a:solidFill>
                <a:latin typeface="+mj-lt"/>
                <a:ea typeface="+mj-ea"/>
                <a:cs typeface="+mj-cs"/>
                <a:sym typeface="游ゴシック体 ミディアム"/>
              </a:defRPr>
            </a:pPr>
          </a:p>
        </p:txBody>
      </p:sp>
      <p:sp>
        <p:nvSpPr>
          <p:cNvPr id="61" name="通知メール設定済みの方はメールも届きます。…"/>
          <p:cNvSpPr txBox="1"/>
          <p:nvPr/>
        </p:nvSpPr>
        <p:spPr>
          <a:xfrm>
            <a:off x="1761268" y="14245780"/>
            <a:ext cx="6478742" cy="917971"/>
          </a:xfrm>
          <a:prstGeom prst="rect">
            <a:avLst/>
          </a:prstGeom>
          <a:ln w="12700">
            <a:miter lim="400000"/>
          </a:ln>
          <a:extLst>
            <a:ext uri="{C572A759-6A51-4108-AA02-DFA0A04FC94B}">
              <ma14:wrappingTextBoxFlag xmlns:ma14="http://schemas.microsoft.com/office/mac/drawingml/2011/main" val="1"/>
            </a:ext>
          </a:extLst>
        </p:spPr>
        <p:txBody>
          <a:bodyPr lIns="58934" tIns="58934" rIns="58934" bIns="58934" anchor="ctr">
            <a:spAutoFit/>
          </a:bodyPr>
          <a:lstStyle>
            <a:lvl1pPr algn="l" defTabSz="457200">
              <a:defRPr sz="2200">
                <a:latin typeface="+mj-lt"/>
                <a:ea typeface="+mj-ea"/>
                <a:cs typeface="+mj-cs"/>
                <a:sym typeface="游ゴシック体 ミディアム"/>
              </a:defRPr>
            </a:lvl1pPr>
          </a:lstStyle>
          <a:p>
            <a:pPr>
              <a:defRPr>
                <a:latin typeface="游ゴシック体 ボールド"/>
                <a:ea typeface="游ゴシック体 ボールド"/>
                <a:cs typeface="游ゴシック体 ボールド"/>
                <a:sym typeface="游ゴシック体 ボールド"/>
              </a:defRPr>
            </a:pPr>
            <a:r>
              <a:rPr>
                <a:latin typeface="+mj-lt"/>
                <a:ea typeface="+mj-ea"/>
                <a:cs typeface="+mj-cs"/>
                <a:sym typeface="游ゴシック体 ミディアム"/>
              </a:rPr>
              <a:t>📌 4つの質問に、はい・いいえで答えてください。留学生活での相談も受付ができます。</a:t>
            </a:r>
          </a:p>
        </p:txBody>
      </p:sp>
      <p:sp>
        <p:nvSpPr>
          <p:cNvPr id="62" name="SmartHRにログインする"/>
          <p:cNvSpPr txBox="1"/>
          <p:nvPr/>
        </p:nvSpPr>
        <p:spPr>
          <a:xfrm>
            <a:off x="1763474" y="13432063"/>
            <a:ext cx="6802478" cy="524271"/>
          </a:xfrm>
          <a:prstGeom prst="rect">
            <a:avLst/>
          </a:prstGeom>
          <a:ln w="12700">
            <a:miter lim="400000"/>
          </a:ln>
          <a:extLst>
            <a:ext uri="{C572A759-6A51-4108-AA02-DFA0A04FC94B}">
              <ma14:wrappingTextBoxFlag xmlns:ma14="http://schemas.microsoft.com/office/mac/drawingml/2011/main" val="1"/>
            </a:ext>
          </a:extLst>
        </p:spPr>
        <p:txBody>
          <a:bodyPr lIns="58934" tIns="58934" rIns="58934" bIns="58934" anchor="ctr">
            <a:spAutoFit/>
          </a:bodyPr>
          <a:lstStyle>
            <a:lvl1pPr algn="l">
              <a:defRPr sz="3200">
                <a:solidFill>
                  <a:srgbClr val="23221F"/>
                </a:solidFill>
                <a:latin typeface="游ゴシック体 ボールド"/>
                <a:ea typeface="游ゴシック体 ボールド"/>
                <a:cs typeface="游ゴシック体 ボールド"/>
                <a:sym typeface="游ゴシック体 ボールド"/>
              </a:defRPr>
            </a:lvl1pPr>
          </a:lstStyle>
          <a:p>
            <a:pPr/>
            <a:r>
              <a:t>先月の留学状況を入力して、提出！</a:t>
            </a:r>
          </a:p>
        </p:txBody>
      </p:sp>
      <p:sp>
        <p:nvSpPr>
          <p:cNvPr id="63" name="角丸四角形"/>
          <p:cNvSpPr/>
          <p:nvPr/>
        </p:nvSpPr>
        <p:spPr>
          <a:xfrm>
            <a:off x="604861" y="12448568"/>
            <a:ext cx="892238" cy="885170"/>
          </a:xfrm>
          <a:prstGeom prst="roundRect">
            <a:avLst>
              <a:gd name="adj" fmla="val 50000"/>
            </a:avLst>
          </a:prstGeom>
          <a:solidFill>
            <a:srgbClr val="F56121"/>
          </a:solidFill>
          <a:ln w="50800">
            <a:solidFill>
              <a:srgbClr val="F56121"/>
            </a:solidFill>
            <a:miter lim="400000"/>
          </a:ln>
        </p:spPr>
        <p:txBody>
          <a:bodyPr lIns="58934" tIns="58934" rIns="58934" bIns="58934" anchor="ctr"/>
          <a:lstStyle/>
          <a:p>
            <a:pPr>
              <a:defRPr sz="2900">
                <a:solidFill>
                  <a:srgbClr val="FFFFFF"/>
                </a:solidFill>
                <a:latin typeface="+mj-lt"/>
                <a:ea typeface="+mj-ea"/>
                <a:cs typeface="+mj-cs"/>
                <a:sym typeface="游ゴシック体 ミディアム"/>
              </a:defRPr>
            </a:pPr>
          </a:p>
        </p:txBody>
      </p:sp>
      <p:sp>
        <p:nvSpPr>
          <p:cNvPr id="64" name="大切なお知らせ"/>
          <p:cNvSpPr txBox="1"/>
          <p:nvPr/>
        </p:nvSpPr>
        <p:spPr>
          <a:xfrm>
            <a:off x="861822" y="12603617"/>
            <a:ext cx="350002" cy="575071"/>
          </a:xfrm>
          <a:prstGeom prst="rect">
            <a:avLst/>
          </a:prstGeom>
          <a:ln w="12700">
            <a:miter lim="400000"/>
          </a:ln>
          <a:extLst>
            <a:ext uri="{C572A759-6A51-4108-AA02-DFA0A04FC94B}">
              <ma14:wrappingTextBoxFlag xmlns:ma14="http://schemas.microsoft.com/office/mac/drawingml/2011/main" val="1"/>
            </a:ext>
          </a:extLst>
        </p:spPr>
        <p:txBody>
          <a:bodyPr wrap="none" lIns="58934" tIns="58934" rIns="58934" bIns="58934" anchor="ctr">
            <a:spAutoFit/>
          </a:bodyPr>
          <a:lstStyle>
            <a:lvl1pPr>
              <a:defRPr b="1" spc="59" sz="3000">
                <a:solidFill>
                  <a:srgbClr val="FFFFFF"/>
                </a:solidFill>
                <a:latin typeface="+mn-lt"/>
                <a:ea typeface="+mn-ea"/>
                <a:cs typeface="+mn-cs"/>
                <a:sym typeface="Helvetica"/>
              </a:defRPr>
            </a:lvl1pPr>
          </a:lstStyle>
          <a:p>
            <a:pPr/>
            <a:r>
              <a:t>3</a:t>
            </a:r>
          </a:p>
        </p:txBody>
      </p:sp>
      <p:pic>
        <p:nvPicPr>
          <p:cNvPr id="65" name="Screenshot_20250304-155217.png" descr="Screenshot_20250304-155217.png"/>
          <p:cNvPicPr>
            <a:picLocks noChangeAspect="1"/>
          </p:cNvPicPr>
          <p:nvPr/>
        </p:nvPicPr>
        <p:blipFill>
          <a:blip r:embed="rId7">
            <a:extLst/>
          </a:blip>
          <a:srcRect l="24516" t="34513" r="23019" b="29617"/>
          <a:stretch>
            <a:fillRect/>
          </a:stretch>
        </p:blipFill>
        <p:spPr>
          <a:xfrm>
            <a:off x="9390814" y="13456135"/>
            <a:ext cx="3969500" cy="1696157"/>
          </a:xfrm>
          <a:prstGeom prst="rect">
            <a:avLst/>
          </a:prstGeom>
          <a:ln w="12700">
            <a:miter lim="400000"/>
          </a:ln>
          <a:effectLst>
            <a:outerShdw sx="100000" sy="100000" kx="0" ky="0" algn="b" rotWithShape="0" blurRad="127000" dist="0" dir="5400000">
              <a:srgbClr val="000000">
                <a:alpha val="20004"/>
              </a:srgbClr>
            </a:outerShdw>
          </a:effectLst>
        </p:spPr>
      </p:pic>
      <p:pic>
        <p:nvPicPr>
          <p:cNvPr id="66" name="担当者02.png" descr="担当者02.png"/>
          <p:cNvPicPr>
            <a:picLocks noChangeAspect="1"/>
          </p:cNvPicPr>
          <p:nvPr/>
        </p:nvPicPr>
        <p:blipFill>
          <a:blip r:embed="rId8">
            <a:extLst/>
          </a:blip>
          <a:stretch>
            <a:fillRect/>
          </a:stretch>
        </p:blipFill>
        <p:spPr>
          <a:xfrm>
            <a:off x="10568813" y="2447825"/>
            <a:ext cx="3469482" cy="2396035"/>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527D70"/>
        </a:solidFill>
      </p:bgPr>
    </p:bg>
    <p:spTree>
      <p:nvGrpSpPr>
        <p:cNvPr id="1" name=""/>
        <p:cNvGrpSpPr/>
        <p:nvPr/>
      </p:nvGrpSpPr>
      <p:grpSpPr>
        <a:xfrm>
          <a:off x="0" y="0"/>
          <a:ext cx="0" cy="0"/>
          <a:chOff x="0" y="0"/>
          <a:chExt cx="0" cy="0"/>
        </a:xfrm>
      </p:grpSpPr>
      <p:sp>
        <p:nvSpPr>
          <p:cNvPr id="68" name="大切なお知らせ"/>
          <p:cNvSpPr txBox="1"/>
          <p:nvPr/>
        </p:nvSpPr>
        <p:spPr>
          <a:xfrm>
            <a:off x="1113030" y="573256"/>
            <a:ext cx="12741910" cy="771920"/>
          </a:xfrm>
          <a:prstGeom prst="rect">
            <a:avLst/>
          </a:prstGeom>
          <a:ln w="12700">
            <a:miter lim="400000"/>
          </a:ln>
          <a:extLst>
            <a:ext uri="{C572A759-6A51-4108-AA02-DFA0A04FC94B}">
              <ma14:wrappingTextBoxFlag xmlns:ma14="http://schemas.microsoft.com/office/mac/drawingml/2011/main" val="1"/>
            </a:ext>
          </a:extLst>
        </p:spPr>
        <p:txBody>
          <a:bodyPr wrap="none" lIns="58934" tIns="58934" rIns="58934" bIns="58934" anchor="ctr">
            <a:spAutoFit/>
          </a:bodyPr>
          <a:lstStyle>
            <a:lvl1pPr>
              <a:defRPr spc="100" sz="5100">
                <a:solidFill>
                  <a:srgbClr val="FFFFFF"/>
                </a:solidFill>
                <a:latin typeface="游ゴシック体 ボールド"/>
                <a:ea typeface="游ゴシック体 ボールド"/>
                <a:cs typeface="游ゴシック体 ボールド"/>
                <a:sym typeface="游ゴシック体 ボールド"/>
              </a:defRPr>
            </a:lvl1pPr>
          </a:lstStyle>
          <a:p>
            <a:pPr/>
            <a:r>
              <a:t>Let's Get Started with Smart Check-IN</a:t>
            </a:r>
          </a:p>
        </p:txBody>
      </p:sp>
      <p:sp>
        <p:nvSpPr>
          <p:cNvPr id="69" name="四角形"/>
          <p:cNvSpPr/>
          <p:nvPr/>
        </p:nvSpPr>
        <p:spPr>
          <a:xfrm>
            <a:off x="-1" y="1952362"/>
            <a:ext cx="15087602" cy="14682004"/>
          </a:xfrm>
          <a:prstGeom prst="rect">
            <a:avLst/>
          </a:prstGeom>
          <a:solidFill>
            <a:srgbClr val="FFFFFF"/>
          </a:solidFill>
          <a:ln w="12700">
            <a:miter lim="400000"/>
          </a:ln>
        </p:spPr>
        <p:txBody>
          <a:bodyPr lIns="58934" tIns="58934" rIns="58934" bIns="58934" anchor="ctr"/>
          <a:lstStyle/>
          <a:p>
            <a:pPr>
              <a:defRPr sz="4800">
                <a:solidFill>
                  <a:srgbClr val="FFFFFF"/>
                </a:solidFill>
                <a:latin typeface="+mj-lt"/>
                <a:ea typeface="+mj-ea"/>
                <a:cs typeface="+mj-cs"/>
                <a:sym typeface="游ゴシック体 ミディアム"/>
              </a:defRPr>
            </a:pPr>
          </a:p>
        </p:txBody>
      </p:sp>
      <p:sp>
        <p:nvSpPr>
          <p:cNvPr id="70" name="通知メール設定済みの方はメールも届きます。…"/>
          <p:cNvSpPr txBox="1"/>
          <p:nvPr/>
        </p:nvSpPr>
        <p:spPr>
          <a:xfrm>
            <a:off x="934954" y="2430312"/>
            <a:ext cx="8662711" cy="1718592"/>
          </a:xfrm>
          <a:prstGeom prst="rect">
            <a:avLst/>
          </a:prstGeom>
          <a:ln w="12700">
            <a:miter lim="400000"/>
          </a:ln>
          <a:extLst>
            <a:ext uri="{C572A759-6A51-4108-AA02-DFA0A04FC94B}">
              <ma14:wrappingTextBoxFlag xmlns:ma14="http://schemas.microsoft.com/office/mac/drawingml/2011/main" val="1"/>
            </a:ext>
          </a:extLst>
        </p:spPr>
        <p:txBody>
          <a:bodyPr lIns="58934" tIns="58934" rIns="58934" bIns="58934" anchor="ctr">
            <a:spAutoFit/>
          </a:bodyPr>
          <a:lstStyle>
            <a:lvl1pPr algn="l" defTabSz="457200">
              <a:spcBef>
                <a:spcPts val="1200"/>
              </a:spcBef>
              <a:defRPr sz="2700">
                <a:latin typeface="Calibri"/>
                <a:ea typeface="Calibri"/>
                <a:cs typeface="Calibri"/>
                <a:sym typeface="Calibri"/>
              </a:defRPr>
            </a:lvl1pPr>
          </a:lstStyle>
          <a:p>
            <a:pPr/>
            <a:r>
              <a:t>Smart Check-IN is a communication tool to confirm that international students are attending school without any issues. Please report once a month using the tablet at the designated counter.</a:t>
            </a:r>
          </a:p>
        </p:txBody>
      </p:sp>
      <p:sp>
        <p:nvSpPr>
          <p:cNvPr id="71" name="角丸四角形"/>
          <p:cNvSpPr/>
          <p:nvPr/>
        </p:nvSpPr>
        <p:spPr>
          <a:xfrm>
            <a:off x="906368" y="17109321"/>
            <a:ext cx="13427475" cy="3554644"/>
          </a:xfrm>
          <a:prstGeom prst="roundRect">
            <a:avLst>
              <a:gd name="adj" fmla="val 5716"/>
            </a:avLst>
          </a:prstGeom>
          <a:solidFill>
            <a:srgbClr val="FFFFFF"/>
          </a:solidFill>
          <a:ln w="12700">
            <a:miter lim="400000"/>
          </a:ln>
        </p:spPr>
        <p:txBody>
          <a:bodyPr lIns="58934" tIns="58934" rIns="58934" bIns="58934" anchor="ctr"/>
          <a:lstStyle/>
          <a:p>
            <a:pPr>
              <a:defRPr sz="4800">
                <a:solidFill>
                  <a:srgbClr val="FFFFFF"/>
                </a:solidFill>
                <a:latin typeface="+mj-lt"/>
                <a:ea typeface="+mj-ea"/>
                <a:cs typeface="+mj-cs"/>
                <a:sym typeface="游ゴシック体 ミディアム"/>
              </a:defRPr>
            </a:pPr>
          </a:p>
        </p:txBody>
      </p:sp>
      <p:sp>
        <p:nvSpPr>
          <p:cNvPr id="72" name="通知メール設定済みの方はメールも届きます。…"/>
          <p:cNvSpPr txBox="1"/>
          <p:nvPr/>
        </p:nvSpPr>
        <p:spPr>
          <a:xfrm>
            <a:off x="1453658" y="17731877"/>
            <a:ext cx="8314184" cy="2297191"/>
          </a:xfrm>
          <a:prstGeom prst="rect">
            <a:avLst/>
          </a:prstGeom>
          <a:ln w="12700">
            <a:miter lim="400000"/>
          </a:ln>
          <a:extLst>
            <a:ext uri="{C572A759-6A51-4108-AA02-DFA0A04FC94B}">
              <ma14:wrappingTextBoxFlag xmlns:ma14="http://schemas.microsoft.com/office/mac/drawingml/2011/main" val="1"/>
            </a:ext>
          </a:extLst>
        </p:spPr>
        <p:txBody>
          <a:bodyPr lIns="58934" tIns="58934" rIns="58934" bIns="58934" anchor="ctr">
            <a:spAutoFit/>
          </a:bodyPr>
          <a:lstStyle/>
          <a:p>
            <a:pPr algn="l">
              <a:lnSpc>
                <a:spcPct val="120000"/>
              </a:lnSpc>
              <a:defRPr sz="2200">
                <a:solidFill>
                  <a:schemeClr val="accent1">
                    <a:lumOff val="-9999"/>
                  </a:schemeClr>
                </a:solidFill>
                <a:latin typeface="游ゴシック体 ボールド"/>
                <a:ea typeface="游ゴシック体 ボールド"/>
                <a:cs typeface="游ゴシック体 ボールド"/>
                <a:sym typeface="游ゴシック体 ボールド"/>
              </a:defRPr>
            </a:pPr>
            <a:r>
              <a:t>Q. Can I check in outside of school?</a:t>
            </a:r>
          </a:p>
          <a:p>
            <a:pPr marL="300789" indent="-300789" algn="l">
              <a:lnSpc>
                <a:spcPct val="120000"/>
              </a:lnSpc>
              <a:buSzPct val="100000"/>
              <a:buAutoNum type="alphaUcPeriod" startAt="1"/>
              <a:defRPr sz="2200">
                <a:solidFill>
                  <a:srgbClr val="23221F"/>
                </a:solidFill>
                <a:latin typeface="+mj-lt"/>
                <a:ea typeface="+mj-ea"/>
                <a:cs typeface="+mj-cs"/>
                <a:sym typeface="游ゴシック体 ミディアム"/>
              </a:defRPr>
            </a:pPr>
            <a:r>
              <a:t>No, check-in must be done at school.</a:t>
            </a:r>
          </a:p>
          <a:p>
            <a:pPr algn="l">
              <a:lnSpc>
                <a:spcPct val="120000"/>
              </a:lnSpc>
              <a:defRPr sz="2200">
                <a:solidFill>
                  <a:schemeClr val="accent1">
                    <a:lumOff val="-9999"/>
                  </a:schemeClr>
                </a:solidFill>
                <a:latin typeface="游ゴシック体 ボールド"/>
                <a:ea typeface="游ゴシック体 ボールド"/>
                <a:cs typeface="游ゴシック体 ボールド"/>
                <a:sym typeface="游ゴシック体 ボールド"/>
              </a:defRPr>
            </a:pPr>
            <a:r>
              <a:t>Q. What if I can’t come this month?</a:t>
            </a:r>
          </a:p>
          <a:p>
            <a:pPr marL="300789" indent="-300789" algn="l">
              <a:lnSpc>
                <a:spcPct val="120000"/>
              </a:lnSpc>
              <a:buSzPct val="100000"/>
              <a:buAutoNum type="alphaUcPeriod" startAt="1"/>
              <a:defRPr sz="2200">
                <a:solidFill>
                  <a:srgbClr val="23221F"/>
                </a:solidFill>
                <a:latin typeface="+mj-lt"/>
                <a:ea typeface="+mj-ea"/>
                <a:cs typeface="+mj-cs"/>
                <a:sym typeface="游ゴシック体 ミディアム"/>
              </a:defRPr>
            </a:pPr>
            <a:r>
              <a:t>You must check in every month. If you cannot come, please contact your school in advance.</a:t>
            </a:r>
          </a:p>
        </p:txBody>
      </p:sp>
      <p:grpSp>
        <p:nvGrpSpPr>
          <p:cNvPr id="76" name="グループ"/>
          <p:cNvGrpSpPr/>
          <p:nvPr/>
        </p:nvGrpSpPr>
        <p:grpSpPr>
          <a:xfrm>
            <a:off x="10064853" y="17731877"/>
            <a:ext cx="3623215" cy="2309533"/>
            <a:chOff x="0" y="0"/>
            <a:chExt cx="3623214" cy="2309531"/>
          </a:xfrm>
        </p:grpSpPr>
        <p:pic>
          <p:nvPicPr>
            <p:cNvPr id="73" name="学生05.png" descr="学生05.png"/>
            <p:cNvPicPr>
              <a:picLocks noChangeAspect="1"/>
            </p:cNvPicPr>
            <p:nvPr/>
          </p:nvPicPr>
          <p:blipFill>
            <a:blip r:embed="rId2">
              <a:extLst/>
            </a:blip>
            <a:stretch>
              <a:fillRect/>
            </a:stretch>
          </p:blipFill>
          <p:spPr>
            <a:xfrm>
              <a:off x="0" y="885218"/>
              <a:ext cx="1204298" cy="1424314"/>
            </a:xfrm>
            <a:prstGeom prst="rect">
              <a:avLst/>
            </a:prstGeom>
            <a:ln w="12700" cap="flat">
              <a:noFill/>
              <a:miter lim="400000"/>
            </a:ln>
            <a:effectLst/>
          </p:spPr>
        </p:pic>
        <p:pic>
          <p:nvPicPr>
            <p:cNvPr id="74" name="学生04.png" descr="学生04.png"/>
            <p:cNvPicPr>
              <a:picLocks noChangeAspect="1"/>
            </p:cNvPicPr>
            <p:nvPr/>
          </p:nvPicPr>
          <p:blipFill>
            <a:blip r:embed="rId3">
              <a:extLst/>
            </a:blip>
            <a:stretch>
              <a:fillRect/>
            </a:stretch>
          </p:blipFill>
          <p:spPr>
            <a:xfrm>
              <a:off x="1296862" y="0"/>
              <a:ext cx="1095627" cy="1424314"/>
            </a:xfrm>
            <a:prstGeom prst="rect">
              <a:avLst/>
            </a:prstGeom>
            <a:ln w="12700" cap="flat">
              <a:noFill/>
              <a:miter lim="400000"/>
            </a:ln>
            <a:effectLst/>
          </p:spPr>
        </p:pic>
        <p:pic>
          <p:nvPicPr>
            <p:cNvPr id="75" name="学生06.png" descr="学生06.png"/>
            <p:cNvPicPr>
              <a:picLocks noChangeAspect="1"/>
            </p:cNvPicPr>
            <p:nvPr/>
          </p:nvPicPr>
          <p:blipFill>
            <a:blip r:embed="rId4">
              <a:extLst/>
            </a:blip>
            <a:stretch>
              <a:fillRect/>
            </a:stretch>
          </p:blipFill>
          <p:spPr>
            <a:xfrm>
              <a:off x="2309234" y="659230"/>
              <a:ext cx="1313981" cy="1298468"/>
            </a:xfrm>
            <a:prstGeom prst="rect">
              <a:avLst/>
            </a:prstGeom>
            <a:ln w="12700" cap="flat">
              <a:noFill/>
              <a:miter lim="400000"/>
            </a:ln>
            <a:effectLst/>
          </p:spPr>
        </p:pic>
      </p:grpSp>
      <p:sp>
        <p:nvSpPr>
          <p:cNvPr id="77" name="角丸四角形"/>
          <p:cNvSpPr/>
          <p:nvPr/>
        </p:nvSpPr>
        <p:spPr>
          <a:xfrm>
            <a:off x="855463" y="4830681"/>
            <a:ext cx="13427471" cy="3107063"/>
          </a:xfrm>
          <a:prstGeom prst="roundRect">
            <a:avLst>
              <a:gd name="adj" fmla="val 6601"/>
            </a:avLst>
          </a:prstGeom>
          <a:solidFill>
            <a:srgbClr val="FFFFFF"/>
          </a:solidFill>
          <a:ln w="12700">
            <a:miter lim="400000"/>
          </a:ln>
          <a:effectLst>
            <a:outerShdw sx="100000" sy="100000" kx="0" ky="0" algn="b" rotWithShape="0" blurRad="127000" dist="0" dir="5400000">
              <a:srgbClr val="000000">
                <a:alpha val="20004"/>
              </a:srgbClr>
            </a:outerShdw>
          </a:effectLst>
        </p:spPr>
        <p:txBody>
          <a:bodyPr lIns="58934" tIns="58934" rIns="58934" bIns="58934" anchor="ctr"/>
          <a:lstStyle/>
          <a:p>
            <a:pPr>
              <a:defRPr sz="4800">
                <a:solidFill>
                  <a:srgbClr val="FFFFFF"/>
                </a:solidFill>
                <a:latin typeface="+mj-lt"/>
                <a:ea typeface="+mj-ea"/>
                <a:cs typeface="+mj-cs"/>
                <a:sym typeface="游ゴシック体 ミディアム"/>
              </a:defRPr>
            </a:pPr>
          </a:p>
        </p:txBody>
      </p:sp>
      <p:sp>
        <p:nvSpPr>
          <p:cNvPr id="78" name="通知メール設定済みの方はメールも届きます。…"/>
          <p:cNvSpPr txBox="1"/>
          <p:nvPr/>
        </p:nvSpPr>
        <p:spPr>
          <a:xfrm>
            <a:off x="1655693" y="6527707"/>
            <a:ext cx="6478742" cy="498871"/>
          </a:xfrm>
          <a:prstGeom prst="rect">
            <a:avLst/>
          </a:prstGeom>
          <a:ln w="12700">
            <a:miter lim="400000"/>
          </a:ln>
          <a:extLst>
            <a:ext uri="{C572A759-6A51-4108-AA02-DFA0A04FC94B}">
              <ma14:wrappingTextBoxFlag xmlns:ma14="http://schemas.microsoft.com/office/mac/drawingml/2011/main" val="1"/>
            </a:ext>
          </a:extLst>
        </p:spPr>
        <p:txBody>
          <a:bodyPr lIns="58934" tIns="58934" rIns="58934" bIns="58934" anchor="ctr">
            <a:spAutoFit/>
          </a:bodyPr>
          <a:lstStyle/>
          <a:p>
            <a:pPr algn="l" defTabSz="457200">
              <a:defRPr sz="2200">
                <a:latin typeface="游ゴシック体 ボールド"/>
                <a:ea typeface="游ゴシック体 ボールド"/>
                <a:cs typeface="游ゴシック体 ボールド"/>
                <a:sym typeface="游ゴシック体 ボールド"/>
              </a:defRPr>
            </a:pPr>
            <a:r>
              <a:rPr>
                <a:latin typeface="+mj-lt"/>
                <a:ea typeface="+mj-ea"/>
                <a:cs typeface="+mj-cs"/>
                <a:sym typeface="游ゴシック体 ミディアム"/>
              </a:rPr>
              <a:t>📌 </a:t>
            </a:r>
            <a:r>
              <a:t>Don't forget your </a:t>
            </a:r>
            <a:r>
              <a:rPr>
                <a:solidFill>
                  <a:schemeClr val="accent5">
                    <a:satOff val="-41871"/>
                    <a:lumOff val="-13058"/>
                  </a:schemeClr>
                </a:solidFill>
              </a:rPr>
              <a:t>Residence Card!</a:t>
            </a:r>
          </a:p>
        </p:txBody>
      </p:sp>
      <p:sp>
        <p:nvSpPr>
          <p:cNvPr id="79" name="SmartHRにログインする"/>
          <p:cNvSpPr txBox="1"/>
          <p:nvPr/>
        </p:nvSpPr>
        <p:spPr>
          <a:xfrm>
            <a:off x="1657899" y="5729147"/>
            <a:ext cx="7905701" cy="524271"/>
          </a:xfrm>
          <a:prstGeom prst="rect">
            <a:avLst/>
          </a:prstGeom>
          <a:ln w="12700">
            <a:miter lim="400000"/>
          </a:ln>
          <a:extLst>
            <a:ext uri="{C572A759-6A51-4108-AA02-DFA0A04FC94B}">
              <ma14:wrappingTextBoxFlag xmlns:ma14="http://schemas.microsoft.com/office/mac/drawingml/2011/main" val="1"/>
            </a:ext>
          </a:extLst>
        </p:spPr>
        <p:txBody>
          <a:bodyPr lIns="58934" tIns="58934" rIns="58934" bIns="58934" anchor="ctr">
            <a:spAutoFit/>
          </a:bodyPr>
          <a:lstStyle>
            <a:lvl1pPr algn="l">
              <a:defRPr sz="3200">
                <a:solidFill>
                  <a:srgbClr val="23221F"/>
                </a:solidFill>
                <a:latin typeface="游ゴシック体 ボールド"/>
                <a:ea typeface="游ゴシック体 ボールド"/>
                <a:cs typeface="游ゴシック体 ボールド"/>
                <a:sym typeface="游ゴシック体 ボールド"/>
              </a:defRPr>
            </a:lvl1pPr>
          </a:lstStyle>
          <a:p>
            <a:pPr/>
            <a:r>
              <a:t>Go to the International Student Office</a:t>
            </a:r>
          </a:p>
        </p:txBody>
      </p:sp>
      <p:sp>
        <p:nvSpPr>
          <p:cNvPr id="80" name="角丸四角形"/>
          <p:cNvSpPr/>
          <p:nvPr/>
        </p:nvSpPr>
        <p:spPr>
          <a:xfrm>
            <a:off x="499286" y="4528522"/>
            <a:ext cx="892238" cy="885171"/>
          </a:xfrm>
          <a:prstGeom prst="roundRect">
            <a:avLst>
              <a:gd name="adj" fmla="val 50000"/>
            </a:avLst>
          </a:prstGeom>
          <a:solidFill>
            <a:srgbClr val="F56121"/>
          </a:solidFill>
          <a:ln w="50800">
            <a:solidFill>
              <a:srgbClr val="F56121"/>
            </a:solidFill>
            <a:miter lim="400000"/>
          </a:ln>
        </p:spPr>
        <p:txBody>
          <a:bodyPr lIns="58934" tIns="58934" rIns="58934" bIns="58934" anchor="ctr"/>
          <a:lstStyle/>
          <a:p>
            <a:pPr>
              <a:defRPr sz="2900">
                <a:solidFill>
                  <a:srgbClr val="FFFFFF"/>
                </a:solidFill>
                <a:latin typeface="+mj-lt"/>
                <a:ea typeface="+mj-ea"/>
                <a:cs typeface="+mj-cs"/>
                <a:sym typeface="游ゴシック体 ミディアム"/>
              </a:defRPr>
            </a:pPr>
          </a:p>
        </p:txBody>
      </p:sp>
      <p:sp>
        <p:nvSpPr>
          <p:cNvPr id="81" name="大切なお知らせ"/>
          <p:cNvSpPr txBox="1"/>
          <p:nvPr/>
        </p:nvSpPr>
        <p:spPr>
          <a:xfrm>
            <a:off x="671694" y="4721672"/>
            <a:ext cx="519108" cy="498871"/>
          </a:xfrm>
          <a:prstGeom prst="rect">
            <a:avLst/>
          </a:prstGeom>
          <a:ln w="12700">
            <a:miter lim="400000"/>
          </a:ln>
          <a:extLst>
            <a:ext uri="{C572A759-6A51-4108-AA02-DFA0A04FC94B}">
              <ma14:wrappingTextBoxFlag xmlns:ma14="http://schemas.microsoft.com/office/mac/drawingml/2011/main" val="1"/>
            </a:ext>
          </a:extLst>
        </p:spPr>
        <p:txBody>
          <a:bodyPr wrap="none" lIns="58934" tIns="58934" rIns="58934" bIns="58934" anchor="ctr">
            <a:spAutoFit/>
          </a:bodyPr>
          <a:lstStyle>
            <a:lvl1pPr>
              <a:defRPr b="1" spc="59" sz="3000">
                <a:solidFill>
                  <a:srgbClr val="FFFFFF"/>
                </a:solidFill>
                <a:latin typeface="+mn-lt"/>
                <a:ea typeface="+mn-ea"/>
                <a:cs typeface="+mn-cs"/>
                <a:sym typeface="Helvetica"/>
              </a:defRPr>
            </a:lvl1pPr>
          </a:lstStyle>
          <a:p>
            <a:pPr/>
            <a:r>
              <a:t>１</a:t>
            </a:r>
          </a:p>
        </p:txBody>
      </p:sp>
      <p:pic>
        <p:nvPicPr>
          <p:cNvPr id="82" name="スクリーンショット 2025-03-04 15.45.35.png" descr="スクリーンショット 2025-03-04 15.45.35.png"/>
          <p:cNvPicPr>
            <a:picLocks noChangeAspect="1"/>
          </p:cNvPicPr>
          <p:nvPr/>
        </p:nvPicPr>
        <p:blipFill>
          <a:blip r:embed="rId5">
            <a:extLst/>
          </a:blip>
          <a:stretch>
            <a:fillRect/>
          </a:stretch>
        </p:blipFill>
        <p:spPr>
          <a:xfrm>
            <a:off x="9911275" y="5418010"/>
            <a:ext cx="3056354" cy="1932405"/>
          </a:xfrm>
          <a:prstGeom prst="rect">
            <a:avLst/>
          </a:prstGeom>
          <a:ln w="12700">
            <a:miter lim="400000"/>
          </a:ln>
        </p:spPr>
      </p:pic>
      <p:sp>
        <p:nvSpPr>
          <p:cNvPr id="83" name="角丸四角形"/>
          <p:cNvSpPr/>
          <p:nvPr/>
        </p:nvSpPr>
        <p:spPr>
          <a:xfrm>
            <a:off x="961038" y="8830602"/>
            <a:ext cx="13427471" cy="3107063"/>
          </a:xfrm>
          <a:prstGeom prst="roundRect">
            <a:avLst>
              <a:gd name="adj" fmla="val 6601"/>
            </a:avLst>
          </a:prstGeom>
          <a:solidFill>
            <a:srgbClr val="FFFFFF"/>
          </a:solidFill>
          <a:ln w="12700">
            <a:miter lim="400000"/>
          </a:ln>
          <a:effectLst>
            <a:outerShdw sx="100000" sy="100000" kx="0" ky="0" algn="b" rotWithShape="0" blurRad="127000" dist="0" dir="5400000">
              <a:srgbClr val="000000">
                <a:alpha val="20004"/>
              </a:srgbClr>
            </a:outerShdw>
          </a:effectLst>
        </p:spPr>
        <p:txBody>
          <a:bodyPr lIns="58934" tIns="58934" rIns="58934" bIns="58934" anchor="ctr"/>
          <a:lstStyle/>
          <a:p>
            <a:pPr>
              <a:defRPr sz="4800">
                <a:solidFill>
                  <a:srgbClr val="FFFFFF"/>
                </a:solidFill>
                <a:latin typeface="+mj-lt"/>
                <a:ea typeface="+mj-ea"/>
                <a:cs typeface="+mj-cs"/>
                <a:sym typeface="游ゴシック体 ミディアム"/>
              </a:defRPr>
            </a:pPr>
          </a:p>
        </p:txBody>
      </p:sp>
      <p:sp>
        <p:nvSpPr>
          <p:cNvPr id="84" name="通知メール設定済みの方はメールも届きます。…"/>
          <p:cNvSpPr txBox="1"/>
          <p:nvPr/>
        </p:nvSpPr>
        <p:spPr>
          <a:xfrm>
            <a:off x="1761268" y="10356517"/>
            <a:ext cx="7188724" cy="900191"/>
          </a:xfrm>
          <a:prstGeom prst="rect">
            <a:avLst/>
          </a:prstGeom>
          <a:ln w="12700">
            <a:miter lim="400000"/>
          </a:ln>
          <a:extLst>
            <a:ext uri="{C572A759-6A51-4108-AA02-DFA0A04FC94B}">
              <ma14:wrappingTextBoxFlag xmlns:ma14="http://schemas.microsoft.com/office/mac/drawingml/2011/main" val="1"/>
            </a:ext>
          </a:extLst>
        </p:spPr>
        <p:txBody>
          <a:bodyPr lIns="58934" tIns="58934" rIns="58934" bIns="58934" anchor="ctr">
            <a:spAutoFit/>
          </a:bodyPr>
          <a:lstStyle/>
          <a:p>
            <a:pPr algn="l" defTabSz="457200">
              <a:lnSpc>
                <a:spcPct val="110000"/>
              </a:lnSpc>
              <a:defRPr sz="2200">
                <a:latin typeface="游ゴシック体 ボールド"/>
                <a:ea typeface="游ゴシック体 ボールド"/>
                <a:cs typeface="游ゴシック体 ボールド"/>
                <a:sym typeface="游ゴシック体 ボールド"/>
              </a:defRPr>
            </a:pPr>
            <a:r>
              <a:rPr sz="1600">
                <a:latin typeface="+mj-lt"/>
                <a:ea typeface="+mj-ea"/>
                <a:cs typeface="+mj-cs"/>
                <a:sym typeface="游ゴシック体 ミディアム"/>
              </a:rPr>
              <a:t>📌</a:t>
            </a:r>
            <a:r>
              <a:rPr sz="1700">
                <a:latin typeface="+mj-lt"/>
                <a:ea typeface="+mj-ea"/>
                <a:cs typeface="+mj-cs"/>
                <a:sym typeface="游ゴシック体 ミディアム"/>
              </a:rPr>
              <a:t> </a:t>
            </a:r>
            <a:r>
              <a:rPr>
                <a:latin typeface="+mj-lt"/>
                <a:ea typeface="+mj-ea"/>
                <a:cs typeface="+mj-cs"/>
                <a:sym typeface="游ゴシック体 ミディアム"/>
              </a:rPr>
              <a:t>The camera will read your </a:t>
            </a:r>
            <a:r>
              <a:t>Residence Card number</a:t>
            </a:r>
            <a:r>
              <a:rPr>
                <a:latin typeface="+mj-lt"/>
                <a:ea typeface="+mj-ea"/>
                <a:cs typeface="+mj-cs"/>
                <a:sym typeface="游ゴシック体 ミディアム"/>
              </a:rPr>
              <a:t> and </a:t>
            </a:r>
            <a:r>
              <a:t>date of birth</a:t>
            </a:r>
            <a:r>
              <a:rPr>
                <a:latin typeface="+mj-lt"/>
                <a:ea typeface="+mj-ea"/>
                <a:cs typeface="+mj-cs"/>
                <a:sym typeface="游ゴシック体 ミディアム"/>
              </a:rPr>
              <a:t> to verify your identity.</a:t>
            </a:r>
          </a:p>
        </p:txBody>
      </p:sp>
      <p:sp>
        <p:nvSpPr>
          <p:cNvPr id="85" name="SmartHRにログインする"/>
          <p:cNvSpPr txBox="1"/>
          <p:nvPr/>
        </p:nvSpPr>
        <p:spPr>
          <a:xfrm>
            <a:off x="1763474" y="9511560"/>
            <a:ext cx="7005671" cy="524270"/>
          </a:xfrm>
          <a:prstGeom prst="rect">
            <a:avLst/>
          </a:prstGeom>
          <a:ln w="12700">
            <a:miter lim="400000"/>
          </a:ln>
          <a:extLst>
            <a:ext uri="{C572A759-6A51-4108-AA02-DFA0A04FC94B}">
              <ma14:wrappingTextBoxFlag xmlns:ma14="http://schemas.microsoft.com/office/mac/drawingml/2011/main" val="1"/>
            </a:ext>
          </a:extLst>
        </p:spPr>
        <p:txBody>
          <a:bodyPr lIns="58934" tIns="58934" rIns="58934" bIns="58934" anchor="ctr">
            <a:spAutoFit/>
          </a:bodyPr>
          <a:lstStyle>
            <a:lvl1pPr algn="l">
              <a:defRPr sz="3200">
                <a:solidFill>
                  <a:srgbClr val="23221F"/>
                </a:solidFill>
                <a:latin typeface="游ゴシック体 ボールド"/>
                <a:ea typeface="游ゴシック体 ボールド"/>
                <a:cs typeface="游ゴシック体 ボールド"/>
                <a:sym typeface="游ゴシック体 ボールド"/>
              </a:defRPr>
            </a:lvl1pPr>
          </a:lstStyle>
          <a:p>
            <a:pPr/>
            <a:r>
              <a:t>Scan Your Residence Card to Start</a:t>
            </a:r>
          </a:p>
        </p:txBody>
      </p:sp>
      <p:sp>
        <p:nvSpPr>
          <p:cNvPr id="86" name="角丸四角形"/>
          <p:cNvSpPr/>
          <p:nvPr/>
        </p:nvSpPr>
        <p:spPr>
          <a:xfrm>
            <a:off x="604861" y="8528443"/>
            <a:ext cx="892238" cy="885171"/>
          </a:xfrm>
          <a:prstGeom prst="roundRect">
            <a:avLst>
              <a:gd name="adj" fmla="val 50000"/>
            </a:avLst>
          </a:prstGeom>
          <a:solidFill>
            <a:srgbClr val="F56121"/>
          </a:solidFill>
          <a:ln w="50800">
            <a:solidFill>
              <a:srgbClr val="F56121"/>
            </a:solidFill>
            <a:miter lim="400000"/>
          </a:ln>
        </p:spPr>
        <p:txBody>
          <a:bodyPr lIns="58934" tIns="58934" rIns="58934" bIns="58934" anchor="ctr"/>
          <a:lstStyle/>
          <a:p>
            <a:pPr>
              <a:defRPr sz="2900">
                <a:solidFill>
                  <a:srgbClr val="FFFFFF"/>
                </a:solidFill>
                <a:latin typeface="+mj-lt"/>
                <a:ea typeface="+mj-ea"/>
                <a:cs typeface="+mj-cs"/>
                <a:sym typeface="游ゴシック体 ミディアム"/>
              </a:defRPr>
            </a:pPr>
          </a:p>
        </p:txBody>
      </p:sp>
      <p:sp>
        <p:nvSpPr>
          <p:cNvPr id="87" name="大切なお知らせ"/>
          <p:cNvSpPr txBox="1"/>
          <p:nvPr/>
        </p:nvSpPr>
        <p:spPr>
          <a:xfrm>
            <a:off x="861822" y="8683493"/>
            <a:ext cx="350002" cy="575071"/>
          </a:xfrm>
          <a:prstGeom prst="rect">
            <a:avLst/>
          </a:prstGeom>
          <a:ln w="12700">
            <a:miter lim="400000"/>
          </a:ln>
          <a:extLst>
            <a:ext uri="{C572A759-6A51-4108-AA02-DFA0A04FC94B}">
              <ma14:wrappingTextBoxFlag xmlns:ma14="http://schemas.microsoft.com/office/mac/drawingml/2011/main" val="1"/>
            </a:ext>
          </a:extLst>
        </p:spPr>
        <p:txBody>
          <a:bodyPr wrap="none" lIns="58934" tIns="58934" rIns="58934" bIns="58934" anchor="ctr">
            <a:spAutoFit/>
          </a:bodyPr>
          <a:lstStyle>
            <a:lvl1pPr>
              <a:defRPr b="1" spc="59" sz="3000">
                <a:solidFill>
                  <a:srgbClr val="FFFFFF"/>
                </a:solidFill>
                <a:latin typeface="+mn-lt"/>
                <a:ea typeface="+mn-ea"/>
                <a:cs typeface="+mn-cs"/>
                <a:sym typeface="Helvetica"/>
              </a:defRPr>
            </a:lvl1pPr>
          </a:lstStyle>
          <a:p>
            <a:pPr/>
            <a:r>
              <a:t>2</a:t>
            </a:r>
          </a:p>
        </p:txBody>
      </p:sp>
      <p:pic>
        <p:nvPicPr>
          <p:cNvPr id="88" name="Galaxy Tab S8 Ultra.png" descr="Galaxy Tab S8 Ultra.png"/>
          <p:cNvPicPr>
            <a:picLocks noChangeAspect="1"/>
          </p:cNvPicPr>
          <p:nvPr/>
        </p:nvPicPr>
        <p:blipFill>
          <a:blip r:embed="rId6">
            <a:extLst/>
          </a:blip>
          <a:srcRect l="8742" t="12523" r="9649" b="11156"/>
          <a:stretch>
            <a:fillRect/>
          </a:stretch>
        </p:blipFill>
        <p:spPr>
          <a:xfrm>
            <a:off x="9640845" y="9167314"/>
            <a:ext cx="3469534" cy="2433525"/>
          </a:xfrm>
          <a:prstGeom prst="rect">
            <a:avLst/>
          </a:prstGeom>
          <a:ln w="12700">
            <a:miter lim="400000"/>
          </a:ln>
        </p:spPr>
      </p:pic>
      <p:sp>
        <p:nvSpPr>
          <p:cNvPr id="89" name="角丸四角形"/>
          <p:cNvSpPr/>
          <p:nvPr/>
        </p:nvSpPr>
        <p:spPr>
          <a:xfrm>
            <a:off x="961038" y="12750726"/>
            <a:ext cx="13427471" cy="3107063"/>
          </a:xfrm>
          <a:prstGeom prst="roundRect">
            <a:avLst>
              <a:gd name="adj" fmla="val 6601"/>
            </a:avLst>
          </a:prstGeom>
          <a:solidFill>
            <a:srgbClr val="FFFFFF"/>
          </a:solidFill>
          <a:ln w="12700">
            <a:miter lim="400000"/>
          </a:ln>
          <a:effectLst>
            <a:outerShdw sx="100000" sy="100000" kx="0" ky="0" algn="b" rotWithShape="0" blurRad="127000" dist="0" dir="5400000">
              <a:srgbClr val="000000">
                <a:alpha val="20004"/>
              </a:srgbClr>
            </a:outerShdw>
          </a:effectLst>
        </p:spPr>
        <p:txBody>
          <a:bodyPr lIns="58934" tIns="58934" rIns="58934" bIns="58934" anchor="ctr"/>
          <a:lstStyle/>
          <a:p>
            <a:pPr>
              <a:defRPr sz="4800">
                <a:solidFill>
                  <a:srgbClr val="FFFFFF"/>
                </a:solidFill>
                <a:latin typeface="+mj-lt"/>
                <a:ea typeface="+mj-ea"/>
                <a:cs typeface="+mj-cs"/>
                <a:sym typeface="游ゴシック体 ミディアム"/>
              </a:defRPr>
            </a:pPr>
          </a:p>
        </p:txBody>
      </p:sp>
      <p:sp>
        <p:nvSpPr>
          <p:cNvPr id="90" name="通知メール設定済みの方はメールも届きます。…"/>
          <p:cNvSpPr txBox="1"/>
          <p:nvPr/>
        </p:nvSpPr>
        <p:spPr>
          <a:xfrm>
            <a:off x="1761268" y="13985430"/>
            <a:ext cx="6478742" cy="1438672"/>
          </a:xfrm>
          <a:prstGeom prst="rect">
            <a:avLst/>
          </a:prstGeom>
          <a:ln w="12700">
            <a:miter lim="400000"/>
          </a:ln>
          <a:extLst>
            <a:ext uri="{C572A759-6A51-4108-AA02-DFA0A04FC94B}">
              <ma14:wrappingTextBoxFlag xmlns:ma14="http://schemas.microsoft.com/office/mac/drawingml/2011/main" val="1"/>
            </a:ext>
          </a:extLst>
        </p:spPr>
        <p:txBody>
          <a:bodyPr lIns="58934" tIns="58934" rIns="58934" bIns="58934" anchor="ctr">
            <a:spAutoFit/>
          </a:bodyPr>
          <a:lstStyle/>
          <a:p>
            <a:pPr algn="l" defTabSz="457200">
              <a:defRPr sz="2200">
                <a:latin typeface="游ゴシック体 ボールド"/>
                <a:ea typeface="游ゴシック体 ボールド"/>
                <a:cs typeface="游ゴシック体 ボールド"/>
                <a:sym typeface="游ゴシック体 ボールド"/>
              </a:defRPr>
            </a:pPr>
            <a:r>
              <a:rPr>
                <a:latin typeface="+mj-lt"/>
                <a:ea typeface="+mj-ea"/>
                <a:cs typeface="+mj-cs"/>
                <a:sym typeface="游ゴシック体 ミディアム"/>
              </a:rPr>
              <a:t>📌 Answer </a:t>
            </a:r>
            <a:r>
              <a:t>four questions</a:t>
            </a:r>
            <a:r>
              <a:rPr>
                <a:latin typeface="+mj-lt"/>
                <a:ea typeface="+mj-ea"/>
                <a:cs typeface="+mj-cs"/>
                <a:sym typeface="游ゴシック体 ミディアム"/>
              </a:rPr>
              <a:t> with </a:t>
            </a:r>
            <a:r>
              <a:t>"Yes" or "No."</a:t>
            </a:r>
            <a:endParaRPr>
              <a:latin typeface="+mj-lt"/>
              <a:ea typeface="+mj-ea"/>
              <a:cs typeface="+mj-cs"/>
              <a:sym typeface="游ゴシック体 ミディアム"/>
            </a:endParaRPr>
          </a:p>
          <a:p>
            <a:pPr algn="l" defTabSz="457200">
              <a:defRPr sz="1200">
                <a:latin typeface="Times Roman"/>
                <a:ea typeface="Times Roman"/>
                <a:cs typeface="Times Roman"/>
                <a:sym typeface="Times Roman"/>
              </a:defRPr>
            </a:pPr>
            <a:r>
              <a:rPr sz="2200"/>
              <a:t>📌 </a:t>
            </a:r>
            <a:r>
              <a:rPr sz="2200">
                <a:latin typeface="+mj-lt"/>
                <a:ea typeface="+mj-ea"/>
                <a:cs typeface="+mj-cs"/>
                <a:sym typeface="游ゴシック体 ミディアム"/>
              </a:rPr>
              <a:t>You can also consult about any concerns regarding your study life.</a:t>
            </a:r>
          </a:p>
        </p:txBody>
      </p:sp>
      <p:sp>
        <p:nvSpPr>
          <p:cNvPr id="91" name="SmartHRにログインする"/>
          <p:cNvSpPr txBox="1"/>
          <p:nvPr/>
        </p:nvSpPr>
        <p:spPr>
          <a:xfrm>
            <a:off x="1763474" y="13432063"/>
            <a:ext cx="7505625" cy="524271"/>
          </a:xfrm>
          <a:prstGeom prst="rect">
            <a:avLst/>
          </a:prstGeom>
          <a:ln w="12700">
            <a:miter lim="400000"/>
          </a:ln>
          <a:extLst>
            <a:ext uri="{C572A759-6A51-4108-AA02-DFA0A04FC94B}">
              <ma14:wrappingTextBoxFlag xmlns:ma14="http://schemas.microsoft.com/office/mac/drawingml/2011/main" val="1"/>
            </a:ext>
          </a:extLst>
        </p:spPr>
        <p:txBody>
          <a:bodyPr lIns="58934" tIns="58934" rIns="58934" bIns="58934" anchor="ctr">
            <a:spAutoFit/>
          </a:bodyPr>
          <a:lstStyle>
            <a:lvl1pPr algn="l">
              <a:defRPr sz="3200">
                <a:solidFill>
                  <a:srgbClr val="23221F"/>
                </a:solidFill>
                <a:latin typeface="游ゴシック体 ボールド"/>
                <a:ea typeface="游ゴシック体 ボールド"/>
                <a:cs typeface="游ゴシック体 ボールド"/>
                <a:sym typeface="游ゴシック体 ボールド"/>
              </a:defRPr>
            </a:lvl1pPr>
          </a:lstStyle>
          <a:p>
            <a:pPr/>
            <a:r>
              <a:t>Enter Your Study Status and Submit!</a:t>
            </a:r>
          </a:p>
        </p:txBody>
      </p:sp>
      <p:sp>
        <p:nvSpPr>
          <p:cNvPr id="92" name="角丸四角形"/>
          <p:cNvSpPr/>
          <p:nvPr/>
        </p:nvSpPr>
        <p:spPr>
          <a:xfrm>
            <a:off x="604861" y="12448568"/>
            <a:ext cx="892238" cy="885170"/>
          </a:xfrm>
          <a:prstGeom prst="roundRect">
            <a:avLst>
              <a:gd name="adj" fmla="val 50000"/>
            </a:avLst>
          </a:prstGeom>
          <a:solidFill>
            <a:srgbClr val="F56121"/>
          </a:solidFill>
          <a:ln w="50800">
            <a:solidFill>
              <a:srgbClr val="F56121"/>
            </a:solidFill>
            <a:miter lim="400000"/>
          </a:ln>
        </p:spPr>
        <p:txBody>
          <a:bodyPr lIns="58934" tIns="58934" rIns="58934" bIns="58934" anchor="ctr"/>
          <a:lstStyle/>
          <a:p>
            <a:pPr>
              <a:defRPr sz="2900">
                <a:solidFill>
                  <a:srgbClr val="FFFFFF"/>
                </a:solidFill>
                <a:latin typeface="+mj-lt"/>
                <a:ea typeface="+mj-ea"/>
                <a:cs typeface="+mj-cs"/>
                <a:sym typeface="游ゴシック体 ミディアム"/>
              </a:defRPr>
            </a:pPr>
          </a:p>
        </p:txBody>
      </p:sp>
      <p:sp>
        <p:nvSpPr>
          <p:cNvPr id="93" name="大切なお知らせ"/>
          <p:cNvSpPr txBox="1"/>
          <p:nvPr/>
        </p:nvSpPr>
        <p:spPr>
          <a:xfrm>
            <a:off x="861822" y="12603617"/>
            <a:ext cx="350002" cy="575071"/>
          </a:xfrm>
          <a:prstGeom prst="rect">
            <a:avLst/>
          </a:prstGeom>
          <a:ln w="12700">
            <a:miter lim="400000"/>
          </a:ln>
          <a:extLst>
            <a:ext uri="{C572A759-6A51-4108-AA02-DFA0A04FC94B}">
              <ma14:wrappingTextBoxFlag xmlns:ma14="http://schemas.microsoft.com/office/mac/drawingml/2011/main" val="1"/>
            </a:ext>
          </a:extLst>
        </p:spPr>
        <p:txBody>
          <a:bodyPr wrap="none" lIns="58934" tIns="58934" rIns="58934" bIns="58934" anchor="ctr">
            <a:spAutoFit/>
          </a:bodyPr>
          <a:lstStyle>
            <a:lvl1pPr>
              <a:defRPr b="1" spc="59" sz="3000">
                <a:solidFill>
                  <a:srgbClr val="FFFFFF"/>
                </a:solidFill>
                <a:latin typeface="+mn-lt"/>
                <a:ea typeface="+mn-ea"/>
                <a:cs typeface="+mn-cs"/>
                <a:sym typeface="Helvetica"/>
              </a:defRPr>
            </a:lvl1pPr>
          </a:lstStyle>
          <a:p>
            <a:pPr/>
            <a:r>
              <a:t>3</a:t>
            </a:r>
          </a:p>
        </p:txBody>
      </p:sp>
      <p:pic>
        <p:nvPicPr>
          <p:cNvPr id="94" name="Screenshot_20250304-155217.png" descr="Screenshot_20250304-155217.png"/>
          <p:cNvPicPr>
            <a:picLocks noChangeAspect="1"/>
          </p:cNvPicPr>
          <p:nvPr/>
        </p:nvPicPr>
        <p:blipFill>
          <a:blip r:embed="rId7">
            <a:extLst/>
          </a:blip>
          <a:srcRect l="24516" t="34513" r="23019" b="29617"/>
          <a:stretch>
            <a:fillRect/>
          </a:stretch>
        </p:blipFill>
        <p:spPr>
          <a:xfrm>
            <a:off x="9390814" y="13456135"/>
            <a:ext cx="3969500" cy="1696157"/>
          </a:xfrm>
          <a:prstGeom prst="rect">
            <a:avLst/>
          </a:prstGeom>
          <a:ln w="12700">
            <a:miter lim="400000"/>
          </a:ln>
          <a:effectLst>
            <a:outerShdw sx="100000" sy="100000" kx="0" ky="0" algn="b" rotWithShape="0" blurRad="127000" dist="0" dir="5400000">
              <a:srgbClr val="000000">
                <a:alpha val="20004"/>
              </a:srgbClr>
            </a:outerShdw>
          </a:effectLst>
        </p:spPr>
      </p:pic>
      <p:pic>
        <p:nvPicPr>
          <p:cNvPr id="95" name="担当者02.png" descr="担当者02.png"/>
          <p:cNvPicPr>
            <a:picLocks noChangeAspect="1"/>
          </p:cNvPicPr>
          <p:nvPr/>
        </p:nvPicPr>
        <p:blipFill>
          <a:blip r:embed="rId8">
            <a:extLst/>
          </a:blip>
          <a:stretch>
            <a:fillRect/>
          </a:stretch>
        </p:blipFill>
        <p:spPr>
          <a:xfrm>
            <a:off x="10568813" y="2447825"/>
            <a:ext cx="3469482" cy="2396035"/>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martHR-POP">
  <a:themeElements>
    <a:clrScheme name="SmartHR-POP">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SmartHR-POP">
      <a:majorFont>
        <a:latin typeface="游ゴシック体 ミディアム"/>
        <a:ea typeface="游ゴシック体 ミディアム"/>
        <a:cs typeface="游ゴシック体 ミディアム"/>
      </a:majorFont>
      <a:minorFont>
        <a:latin typeface="Helvetica"/>
        <a:ea typeface="Helvetica"/>
        <a:cs typeface="Helvetica"/>
      </a:minorFont>
    </a:fontScheme>
    <a:fmtScheme name="SmartHR-PO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8934" tIns="58934" rIns="58934" bIns="58934" numCol="1" spcCol="38100" rtlCol="0" anchor="ctr" upright="0">
        <a:spAutoFit/>
      </a:bodyPr>
      <a:lstStyle>
        <a:defPPr marL="0" marR="0" indent="0" algn="ctr" defTabSz="1277937"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000000"/>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8934" tIns="58934" rIns="58934" bIns="58934" numCol="1" spcCol="38100" rtlCol="0" anchor="ctr" upright="0">
        <a:spAutoFit/>
      </a:bodyPr>
      <a:lstStyle>
        <a:defPPr marL="0" marR="0" indent="0" algn="ctr" defTabSz="1277937"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000000"/>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martHR-POP">
  <a:themeElements>
    <a:clrScheme name="SmartHR-POP">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SmartHR-POP">
      <a:majorFont>
        <a:latin typeface="游ゴシック体 ミディアム"/>
        <a:ea typeface="游ゴシック体 ミディアム"/>
        <a:cs typeface="游ゴシック体 ミディアム"/>
      </a:majorFont>
      <a:minorFont>
        <a:latin typeface="Helvetica"/>
        <a:ea typeface="Helvetica"/>
        <a:cs typeface="Helvetica"/>
      </a:minorFont>
    </a:fontScheme>
    <a:fmtScheme name="SmartHR-PO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8934" tIns="58934" rIns="58934" bIns="58934" numCol="1" spcCol="38100" rtlCol="0" anchor="ctr" upright="0">
        <a:spAutoFit/>
      </a:bodyPr>
      <a:lstStyle>
        <a:defPPr marL="0" marR="0" indent="0" algn="ctr" defTabSz="1277937"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000000"/>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8934" tIns="58934" rIns="58934" bIns="58934" numCol="1" spcCol="38100" rtlCol="0" anchor="ctr" upright="0">
        <a:spAutoFit/>
      </a:bodyPr>
      <a:lstStyle>
        <a:defPPr marL="0" marR="0" indent="0" algn="ctr" defTabSz="1277937"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000000"/>
            </a:solidFill>
            <a:effectLst/>
            <a:uFillTx/>
            <a:latin typeface="ヒラギノ角ゴ ProN W3"/>
            <a:ea typeface="ヒラギノ角ゴ ProN W3"/>
            <a:cs typeface="ヒラギノ角ゴ ProN W3"/>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